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  <p:sldMasterId id="2147483674" r:id="rId5"/>
  </p:sldMasterIdLst>
  <p:notesMasterIdLst>
    <p:notesMasterId r:id="rId18"/>
  </p:notesMasterIdLst>
  <p:handoutMasterIdLst>
    <p:handoutMasterId r:id="rId19"/>
  </p:handoutMasterIdLst>
  <p:sldIdLst>
    <p:sldId id="261" r:id="rId6"/>
    <p:sldId id="358" r:id="rId7"/>
    <p:sldId id="371" r:id="rId8"/>
    <p:sldId id="373" r:id="rId9"/>
    <p:sldId id="372" r:id="rId10"/>
    <p:sldId id="374" r:id="rId11"/>
    <p:sldId id="375" r:id="rId12"/>
    <p:sldId id="377" r:id="rId13"/>
    <p:sldId id="378" r:id="rId14"/>
    <p:sldId id="376" r:id="rId15"/>
    <p:sldId id="379" r:id="rId16"/>
    <p:sldId id="260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awks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64"/>
    <a:srgbClr val="00426C"/>
    <a:srgbClr val="00456C"/>
    <a:srgbClr val="CDD5DE"/>
    <a:srgbClr val="00446C"/>
    <a:srgbClr val="003C64"/>
    <a:srgbClr val="5281AB"/>
    <a:srgbClr val="00557E"/>
    <a:srgbClr val="7C6B7F"/>
    <a:srgbClr val="744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81268" autoAdjust="0"/>
  </p:normalViewPr>
  <p:slideViewPr>
    <p:cSldViewPr>
      <p:cViewPr varScale="1">
        <p:scale>
          <a:sx n="60" d="100"/>
          <a:sy n="6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66E5C-B048-467A-83D7-2CB15C90E4B9}">
      <dgm:prSet phldrT="[Text]" custT="1"/>
      <dgm:spPr>
        <a:solidFill>
          <a:srgbClr val="00426C"/>
        </a:solidFill>
      </dgm:spPr>
      <dgm:t>
        <a:bodyPr/>
        <a:lstStyle/>
        <a:p>
          <a:r>
            <a:rPr lang="en-US" altLang="en-US" sz="2000" dirty="0" smtClean="0"/>
            <a:t>Flood Protection</a:t>
          </a:r>
          <a:endParaRPr lang="en-US" sz="2000" dirty="0"/>
        </a:p>
      </dgm:t>
    </dgm:pt>
    <dgm:pt modelId="{E73589F6-AF1D-4EE6-B320-DA0BE01B739B}" type="parTrans" cxnId="{18C2BB1E-7109-47DE-BF0F-E89128DA96E7}">
      <dgm:prSet/>
      <dgm:spPr/>
      <dgm:t>
        <a:bodyPr/>
        <a:lstStyle/>
        <a:p>
          <a:endParaRPr lang="en-US"/>
        </a:p>
      </dgm:t>
    </dgm:pt>
    <dgm:pt modelId="{60EDD729-337D-4853-B3D9-A9349E28A438}" type="sibTrans" cxnId="{18C2BB1E-7109-47DE-BF0F-E89128DA96E7}">
      <dgm:prSet/>
      <dgm:spPr/>
      <dgm:t>
        <a:bodyPr/>
        <a:lstStyle/>
        <a:p>
          <a:endParaRPr lang="en-US"/>
        </a:p>
      </dgm:t>
    </dgm:pt>
    <dgm:pt modelId="{3CCA70E2-4F4A-48B6-8611-B755ABD7E22D}">
      <dgm:prSet custT="1"/>
      <dgm:spPr>
        <a:solidFill>
          <a:srgbClr val="00426C"/>
        </a:solidFill>
      </dgm:spPr>
      <dgm:t>
        <a:bodyPr/>
        <a:lstStyle/>
        <a:p>
          <a:r>
            <a:rPr lang="en-US" altLang="en-US" sz="2000" dirty="0" smtClean="0"/>
            <a:t>Water Quality</a:t>
          </a:r>
          <a:endParaRPr lang="en-US" altLang="en-US" sz="2000" dirty="0"/>
        </a:p>
      </dgm:t>
    </dgm:pt>
    <dgm:pt modelId="{B4E73FBD-0D4D-449D-99A2-BA40281B5D9A}" type="parTrans" cxnId="{7FB23591-2128-41B6-8E92-990ABE5F0E7E}">
      <dgm:prSet/>
      <dgm:spPr/>
      <dgm:t>
        <a:bodyPr/>
        <a:lstStyle/>
        <a:p>
          <a:endParaRPr lang="en-US"/>
        </a:p>
      </dgm:t>
    </dgm:pt>
    <dgm:pt modelId="{26BA2EE0-2826-4066-AC5F-D9CBD49A9A73}" type="sibTrans" cxnId="{7FB23591-2128-41B6-8E92-990ABE5F0E7E}">
      <dgm:prSet/>
      <dgm:spPr/>
      <dgm:t>
        <a:bodyPr/>
        <a:lstStyle/>
        <a:p>
          <a:endParaRPr lang="en-US"/>
        </a:p>
      </dgm:t>
    </dgm:pt>
    <dgm:pt modelId="{229E90B7-3335-413B-9F02-5394B5DE8335}">
      <dgm:prSet custT="1"/>
      <dgm:spPr>
        <a:solidFill>
          <a:srgbClr val="00426C"/>
        </a:solidFill>
      </dgm:spPr>
      <dgm:t>
        <a:bodyPr/>
        <a:lstStyle/>
        <a:p>
          <a:r>
            <a:rPr lang="en-US" altLang="en-US" sz="2000" dirty="0" smtClean="0"/>
            <a:t>Regulatory</a:t>
          </a:r>
          <a:endParaRPr lang="en-US" altLang="en-US" sz="2000" dirty="0"/>
        </a:p>
      </dgm:t>
    </dgm:pt>
    <dgm:pt modelId="{2EA33D1F-1872-46ED-9DE3-B2C84D1261E9}" type="parTrans" cxnId="{F27895AB-4219-4605-A0E0-1623BDAF5B19}">
      <dgm:prSet/>
      <dgm:spPr/>
      <dgm:t>
        <a:bodyPr/>
        <a:lstStyle/>
        <a:p>
          <a:endParaRPr lang="en-US"/>
        </a:p>
      </dgm:t>
    </dgm:pt>
    <dgm:pt modelId="{58F07751-905B-40B1-BC03-E0523C007621}" type="sibTrans" cxnId="{F27895AB-4219-4605-A0E0-1623BDAF5B19}">
      <dgm:prSet/>
      <dgm:spPr/>
      <dgm:t>
        <a:bodyPr/>
        <a:lstStyle/>
        <a:p>
          <a:endParaRPr lang="en-US"/>
        </a:p>
      </dgm:t>
    </dgm:pt>
    <dgm:pt modelId="{9ACD1686-B22C-47E3-92C9-E68E3754198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NFIP/CRS</a:t>
          </a:r>
          <a:endParaRPr lang="en-US" dirty="0"/>
        </a:p>
      </dgm:t>
    </dgm:pt>
    <dgm:pt modelId="{8B73C040-7CC3-4329-AFDE-E66668513700}" type="parTrans" cxnId="{099F9E3B-F4B8-47C5-9A0E-DBA04C6252B5}">
      <dgm:prSet/>
      <dgm:spPr/>
      <dgm:t>
        <a:bodyPr/>
        <a:lstStyle/>
        <a:p>
          <a:endParaRPr lang="en-US"/>
        </a:p>
      </dgm:t>
    </dgm:pt>
    <dgm:pt modelId="{B102F40D-AD29-4E91-830D-60C2A913BEEE}" type="sibTrans" cxnId="{099F9E3B-F4B8-47C5-9A0E-DBA04C6252B5}">
      <dgm:prSet/>
      <dgm:spPr/>
      <dgm:t>
        <a:bodyPr/>
        <a:lstStyle/>
        <a:p>
          <a:endParaRPr lang="en-US"/>
        </a:p>
      </dgm:t>
    </dgm:pt>
    <dgm:pt modelId="{5EAEFEEB-0F01-4522-98E8-60C07C42876C}">
      <dgm:prSet/>
      <dgm:spPr>
        <a:solidFill>
          <a:schemeClr val="bg1"/>
        </a:solidFill>
      </dgm:spPr>
      <dgm:t>
        <a:bodyPr/>
        <a:lstStyle/>
        <a:p>
          <a:r>
            <a:rPr lang="en-US" altLang="en-US" dirty="0" smtClean="0"/>
            <a:t>TMDLs</a:t>
          </a:r>
          <a:endParaRPr lang="en-US" altLang="en-US" dirty="0"/>
        </a:p>
      </dgm:t>
    </dgm:pt>
    <dgm:pt modelId="{52C6911C-F7EE-41D5-BC9D-7A74D4218344}" type="parTrans" cxnId="{D6842993-B3F3-4DD1-9A38-C104651F5E7C}">
      <dgm:prSet/>
      <dgm:spPr/>
      <dgm:t>
        <a:bodyPr/>
        <a:lstStyle/>
        <a:p>
          <a:endParaRPr lang="en-US"/>
        </a:p>
      </dgm:t>
    </dgm:pt>
    <dgm:pt modelId="{9C1987D5-DB6E-4FEA-9298-4E773F9BA939}" type="sibTrans" cxnId="{D6842993-B3F3-4DD1-9A38-C104651F5E7C}">
      <dgm:prSet/>
      <dgm:spPr/>
      <dgm:t>
        <a:bodyPr/>
        <a:lstStyle/>
        <a:p>
          <a:endParaRPr lang="en-US"/>
        </a:p>
      </dgm:t>
    </dgm:pt>
    <dgm:pt modelId="{FDAAA12E-C523-4FEB-B8BA-139920609FE7}">
      <dgm:prSet/>
      <dgm:spPr>
        <a:solidFill>
          <a:schemeClr val="bg1"/>
        </a:solidFill>
      </dgm:spPr>
      <dgm:t>
        <a:bodyPr/>
        <a:lstStyle/>
        <a:p>
          <a:r>
            <a:rPr lang="en-US" altLang="en-US" dirty="0" smtClean="0"/>
            <a:t>NPDES</a:t>
          </a:r>
          <a:endParaRPr lang="en-US" altLang="en-US" dirty="0"/>
        </a:p>
      </dgm:t>
    </dgm:pt>
    <dgm:pt modelId="{F3BE1BC9-BB37-4906-80C1-C5E7A96FF032}" type="parTrans" cxnId="{858C782C-4778-4356-953A-17C618B94D8B}">
      <dgm:prSet/>
      <dgm:spPr/>
      <dgm:t>
        <a:bodyPr/>
        <a:lstStyle/>
        <a:p>
          <a:endParaRPr lang="en-US"/>
        </a:p>
      </dgm:t>
    </dgm:pt>
    <dgm:pt modelId="{1F523A1F-FD12-4C6C-B28E-AED3BF2AD603}" type="sibTrans" cxnId="{858C782C-4778-4356-953A-17C618B94D8B}">
      <dgm:prSet/>
      <dgm:spPr/>
      <dgm:t>
        <a:bodyPr/>
        <a:lstStyle/>
        <a:p>
          <a:endParaRPr lang="en-US"/>
        </a:p>
      </dgm:t>
    </dgm:pt>
    <dgm:pt modelId="{22C8A807-C972-47C4-9098-4E6C500C4CA2}">
      <dgm:prSet/>
      <dgm:spPr>
        <a:solidFill>
          <a:schemeClr val="bg1"/>
        </a:solidFill>
      </dgm:spPr>
      <dgm:t>
        <a:bodyPr/>
        <a:lstStyle/>
        <a:p>
          <a:r>
            <a:rPr lang="en-US" altLang="en-US" dirty="0" smtClean="0"/>
            <a:t>Development Review</a:t>
          </a:r>
          <a:endParaRPr lang="en-US" altLang="en-US" dirty="0"/>
        </a:p>
      </dgm:t>
    </dgm:pt>
    <dgm:pt modelId="{F8F0C8E9-975E-4C7B-A177-FC2E04A755BA}" type="parTrans" cxnId="{B13BBDDE-A82B-487C-BC97-44D927A4582C}">
      <dgm:prSet/>
      <dgm:spPr/>
      <dgm:t>
        <a:bodyPr/>
        <a:lstStyle/>
        <a:p>
          <a:endParaRPr lang="en-US"/>
        </a:p>
      </dgm:t>
    </dgm:pt>
    <dgm:pt modelId="{DC42E65D-B456-4EA8-BDC1-02750D3A716F}" type="sibTrans" cxnId="{B13BBDDE-A82B-487C-BC97-44D927A4582C}">
      <dgm:prSet/>
      <dgm:spPr/>
      <dgm:t>
        <a:bodyPr/>
        <a:lstStyle/>
        <a:p>
          <a:endParaRPr lang="en-US"/>
        </a:p>
      </dgm:t>
    </dgm:pt>
    <dgm:pt modelId="{75F94739-CAF0-4230-9CA7-933382B42988}">
      <dgm:prSet custT="1"/>
      <dgm:spPr>
        <a:solidFill>
          <a:srgbClr val="00426C"/>
        </a:solidFill>
      </dgm:spPr>
      <dgm:t>
        <a:bodyPr/>
        <a:lstStyle/>
        <a:p>
          <a:r>
            <a:rPr lang="en-US" altLang="en-US" sz="2000" dirty="0" smtClean="0"/>
            <a:t>Operation and Maintenance</a:t>
          </a:r>
          <a:endParaRPr lang="en-US" altLang="en-US" sz="2000" dirty="0"/>
        </a:p>
      </dgm:t>
    </dgm:pt>
    <dgm:pt modelId="{414B923A-AA60-4A6C-98BE-D94BEA81C090}" type="sibTrans" cxnId="{DDAB3746-434C-4AA1-9120-DAF6947D3F8E}">
      <dgm:prSet/>
      <dgm:spPr/>
      <dgm:t>
        <a:bodyPr/>
        <a:lstStyle/>
        <a:p>
          <a:endParaRPr lang="en-US"/>
        </a:p>
      </dgm:t>
    </dgm:pt>
    <dgm:pt modelId="{1D2B565E-8A65-4E08-93E9-DA8796CC21CE}" type="parTrans" cxnId="{DDAB3746-434C-4AA1-9120-DAF6947D3F8E}">
      <dgm:prSet/>
      <dgm:spPr/>
      <dgm:t>
        <a:bodyPr/>
        <a:lstStyle/>
        <a:p>
          <a:endParaRPr lang="en-US"/>
        </a:p>
      </dgm:t>
    </dgm:pt>
    <dgm:pt modelId="{E64BAEB7-E761-44AB-A646-D9C8BEDEBBB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Emergency Response</a:t>
          </a:r>
          <a:endParaRPr lang="en-US" dirty="0"/>
        </a:p>
      </dgm:t>
    </dgm:pt>
    <dgm:pt modelId="{988B1F1C-15C1-4BAC-87F1-270588D76F04}" type="parTrans" cxnId="{1E5FFDFF-D0F6-4BB4-9591-F4E306AA9364}">
      <dgm:prSet/>
      <dgm:spPr/>
      <dgm:t>
        <a:bodyPr/>
        <a:lstStyle/>
        <a:p>
          <a:endParaRPr lang="en-US"/>
        </a:p>
      </dgm:t>
    </dgm:pt>
    <dgm:pt modelId="{65104C19-CA3E-4290-B7DE-17D19629AD54}" type="sibTrans" cxnId="{1E5FFDFF-D0F6-4BB4-9591-F4E306AA9364}">
      <dgm:prSet/>
      <dgm:spPr/>
      <dgm:t>
        <a:bodyPr/>
        <a:lstStyle/>
        <a:p>
          <a:endParaRPr lang="en-US"/>
        </a:p>
      </dgm:t>
    </dgm:pt>
    <dgm:pt modelId="{A7BCF582-3638-43FB-83C4-15EAE176B377}">
      <dgm:prSet custT="1"/>
      <dgm:spPr>
        <a:solidFill>
          <a:srgbClr val="00426C"/>
        </a:solidFill>
      </dgm:spPr>
      <dgm:t>
        <a:bodyPr/>
        <a:lstStyle/>
        <a:p>
          <a:r>
            <a:rPr lang="en-US" altLang="en-US" sz="2000" dirty="0" smtClean="0"/>
            <a:t>Planning and Monitoring</a:t>
          </a:r>
          <a:endParaRPr lang="en-US" altLang="en-US" sz="2000" dirty="0"/>
        </a:p>
      </dgm:t>
    </dgm:pt>
    <dgm:pt modelId="{B496E0B3-56ED-4D70-AE1B-D4331460B580}" type="parTrans" cxnId="{1389E0E5-A31F-4090-9677-79AF76939396}">
      <dgm:prSet/>
      <dgm:spPr/>
      <dgm:t>
        <a:bodyPr/>
        <a:lstStyle/>
        <a:p>
          <a:endParaRPr lang="en-US"/>
        </a:p>
      </dgm:t>
    </dgm:pt>
    <dgm:pt modelId="{B65FA7C2-68C5-45A7-BDD6-76FFCA509C94}" type="sibTrans" cxnId="{1389E0E5-A31F-4090-9677-79AF76939396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322B8-2ED3-45CA-9E64-3DB8EB591588}" type="pres">
      <dgm:prSet presAssocID="{1B566E5C-B048-467A-83D7-2CB15C90E4B9}" presName="parentLin" presStyleCnt="0"/>
      <dgm:spPr/>
    </dgm:pt>
    <dgm:pt modelId="{9086C0BD-5C95-4D7F-B998-37C78B9B1F95}" type="pres">
      <dgm:prSet presAssocID="{1B566E5C-B048-467A-83D7-2CB15C90E4B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BE8E9E6-6942-457F-A3B3-8DC787DF19E7}" type="pres">
      <dgm:prSet presAssocID="{1B566E5C-B048-467A-83D7-2CB15C90E4B9}" presName="parentText" presStyleLbl="node1" presStyleIdx="0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F011-EC64-4A41-9D44-9710E321824B}" type="pres">
      <dgm:prSet presAssocID="{1B566E5C-B048-467A-83D7-2CB15C90E4B9}" presName="negativeSpace" presStyleCnt="0"/>
      <dgm:spPr/>
    </dgm:pt>
    <dgm:pt modelId="{6F39CC93-59AF-4778-BE17-FA8599F6E0D9}" type="pres">
      <dgm:prSet presAssocID="{1B566E5C-B048-467A-83D7-2CB15C90E4B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2E48E-8FDE-40BC-9E57-1E5D4A4BF8BA}" type="pres">
      <dgm:prSet presAssocID="{60EDD729-337D-4853-B3D9-A9349E28A438}" presName="spaceBetweenRectangles" presStyleCnt="0"/>
      <dgm:spPr/>
    </dgm:pt>
    <dgm:pt modelId="{20CF8F6A-90EE-4530-A3A1-C545BCE304B1}" type="pres">
      <dgm:prSet presAssocID="{3CCA70E2-4F4A-48B6-8611-B755ABD7E22D}" presName="parentLin" presStyleCnt="0"/>
      <dgm:spPr/>
    </dgm:pt>
    <dgm:pt modelId="{449820BF-8EFD-4D71-9562-6DF6FA73F064}" type="pres">
      <dgm:prSet presAssocID="{3CCA70E2-4F4A-48B6-8611-B755ABD7E22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3FE229E-F456-4B15-9C78-90204A9C2E48}" type="pres">
      <dgm:prSet presAssocID="{3CCA70E2-4F4A-48B6-8611-B755ABD7E22D}" presName="parentText" presStyleLbl="node1" presStyleIdx="1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A298B-DA7B-4AE3-9305-B1078AD768B4}" type="pres">
      <dgm:prSet presAssocID="{3CCA70E2-4F4A-48B6-8611-B755ABD7E22D}" presName="negativeSpace" presStyleCnt="0"/>
      <dgm:spPr/>
    </dgm:pt>
    <dgm:pt modelId="{42024DBB-061B-42E5-A44C-BB4A155DEA2B}" type="pres">
      <dgm:prSet presAssocID="{3CCA70E2-4F4A-48B6-8611-B755ABD7E22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1D57-0266-4E52-BB6C-287E27DD6E68}" type="pres">
      <dgm:prSet presAssocID="{26BA2EE0-2826-4066-AC5F-D9CBD49A9A73}" presName="spaceBetweenRectangles" presStyleCnt="0"/>
      <dgm:spPr/>
    </dgm:pt>
    <dgm:pt modelId="{73091252-A35C-4AC3-9AED-0A90D11BD42C}" type="pres">
      <dgm:prSet presAssocID="{229E90B7-3335-413B-9F02-5394B5DE8335}" presName="parentLin" presStyleCnt="0"/>
      <dgm:spPr/>
    </dgm:pt>
    <dgm:pt modelId="{83685C16-2A10-49C2-A18D-E99E5FE64F57}" type="pres">
      <dgm:prSet presAssocID="{229E90B7-3335-413B-9F02-5394B5DE833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00DF841-FED1-4072-8BA1-216550F2BDA4}" type="pres">
      <dgm:prSet presAssocID="{229E90B7-3335-413B-9F02-5394B5DE8335}" presName="parentText" presStyleLbl="node1" presStyleIdx="2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79E40-6928-4C31-92D1-DCBDE7EB5939}" type="pres">
      <dgm:prSet presAssocID="{229E90B7-3335-413B-9F02-5394B5DE8335}" presName="negativeSpace" presStyleCnt="0"/>
      <dgm:spPr/>
    </dgm:pt>
    <dgm:pt modelId="{DA8F726D-E708-48BC-943E-3F9C2F10F48A}" type="pres">
      <dgm:prSet presAssocID="{229E90B7-3335-413B-9F02-5394B5DE833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EBA74-0239-42AC-A67B-CF354233E780}" type="pres">
      <dgm:prSet presAssocID="{58F07751-905B-40B1-BC03-E0523C007621}" presName="spaceBetweenRectangles" presStyleCnt="0"/>
      <dgm:spPr/>
    </dgm:pt>
    <dgm:pt modelId="{7512E19A-9991-4D5E-B9C8-31E78A1FD05C}" type="pres">
      <dgm:prSet presAssocID="{75F94739-CAF0-4230-9CA7-933382B42988}" presName="parentLin" presStyleCnt="0"/>
      <dgm:spPr/>
    </dgm:pt>
    <dgm:pt modelId="{4A63B8CA-0568-46FF-9260-F1325C25C9E7}" type="pres">
      <dgm:prSet presAssocID="{75F94739-CAF0-4230-9CA7-933382B4298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6B515D8-C4E3-49CE-8D36-DF41096DBE9C}" type="pres">
      <dgm:prSet presAssocID="{75F94739-CAF0-4230-9CA7-933382B42988}" presName="parentText" presStyleLbl="node1" presStyleIdx="3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51FDF-EC78-4011-985B-C76E29CAED3B}" type="pres">
      <dgm:prSet presAssocID="{75F94739-CAF0-4230-9CA7-933382B42988}" presName="negativeSpace" presStyleCnt="0"/>
      <dgm:spPr/>
    </dgm:pt>
    <dgm:pt modelId="{373D9F85-6DFF-47EA-8203-6B3590E45712}" type="pres">
      <dgm:prSet presAssocID="{75F94739-CAF0-4230-9CA7-933382B42988}" presName="childText" presStyleLbl="conFgAcc1" presStyleIdx="3" presStyleCnt="5">
        <dgm:presLayoutVars>
          <dgm:bulletEnabled val="1"/>
        </dgm:presLayoutVars>
      </dgm:prSet>
      <dgm:spPr/>
    </dgm:pt>
    <dgm:pt modelId="{73E3BD5A-08A9-4BB4-A12F-1957A78B191D}" type="pres">
      <dgm:prSet presAssocID="{414B923A-AA60-4A6C-98BE-D94BEA81C090}" presName="spaceBetweenRectangles" presStyleCnt="0"/>
      <dgm:spPr/>
    </dgm:pt>
    <dgm:pt modelId="{F484D9CB-23CB-4913-B910-96D61E6ECB39}" type="pres">
      <dgm:prSet presAssocID="{A7BCF582-3638-43FB-83C4-15EAE176B377}" presName="parentLin" presStyleCnt="0"/>
      <dgm:spPr/>
    </dgm:pt>
    <dgm:pt modelId="{B45B6FFF-48EE-42E2-B39A-DA26CF677A78}" type="pres">
      <dgm:prSet presAssocID="{A7BCF582-3638-43FB-83C4-15EAE176B37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54867CE-F7EF-411F-8374-5E9DFD91C5B2}" type="pres">
      <dgm:prSet presAssocID="{A7BCF582-3638-43FB-83C4-15EAE176B377}" presName="parentText" presStyleLbl="node1" presStyleIdx="4" presStyleCnt="5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C871D-AD15-40D7-9C56-E1C3E600C80C}" type="pres">
      <dgm:prSet presAssocID="{A7BCF582-3638-43FB-83C4-15EAE176B377}" presName="negativeSpace" presStyleCnt="0"/>
      <dgm:spPr/>
    </dgm:pt>
    <dgm:pt modelId="{BF73D208-8C01-465A-A944-D76480A4CA32}" type="pres">
      <dgm:prSet presAssocID="{A7BCF582-3638-43FB-83C4-15EAE176B37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6217A5-F924-41FF-AA30-F66C26EAD5F9}" type="presOf" srcId="{3CCA70E2-4F4A-48B6-8611-B755ABD7E22D}" destId="{449820BF-8EFD-4D71-9562-6DF6FA73F064}" srcOrd="0" destOrd="0" presId="urn:microsoft.com/office/officeart/2005/8/layout/list1"/>
    <dgm:cxn modelId="{DDAB3746-434C-4AA1-9120-DAF6947D3F8E}" srcId="{7E5E72FE-C703-45B7-8844-D0BBAEE07763}" destId="{75F94739-CAF0-4230-9CA7-933382B42988}" srcOrd="3" destOrd="0" parTransId="{1D2B565E-8A65-4E08-93E9-DA8796CC21CE}" sibTransId="{414B923A-AA60-4A6C-98BE-D94BEA81C090}"/>
    <dgm:cxn modelId="{D4DD0411-1695-4E42-AC1F-89E0EF52514C}" type="presOf" srcId="{229E90B7-3335-413B-9F02-5394B5DE8335}" destId="{83685C16-2A10-49C2-A18D-E99E5FE64F57}" srcOrd="0" destOrd="0" presId="urn:microsoft.com/office/officeart/2005/8/layout/list1"/>
    <dgm:cxn modelId="{1389E0E5-A31F-4090-9677-79AF76939396}" srcId="{7E5E72FE-C703-45B7-8844-D0BBAEE07763}" destId="{A7BCF582-3638-43FB-83C4-15EAE176B377}" srcOrd="4" destOrd="0" parTransId="{B496E0B3-56ED-4D70-AE1B-D4331460B580}" sibTransId="{B65FA7C2-68C5-45A7-BDD6-76FFCA509C94}"/>
    <dgm:cxn modelId="{B68A6CEC-AF3B-459C-80D7-AC99FDE88604}" type="presOf" srcId="{9ACD1686-B22C-47E3-92C9-E68E37541980}" destId="{6F39CC93-59AF-4778-BE17-FA8599F6E0D9}" srcOrd="0" destOrd="0" presId="urn:microsoft.com/office/officeart/2005/8/layout/list1"/>
    <dgm:cxn modelId="{71F8811A-807C-4963-B122-941C5A9A83CA}" type="presOf" srcId="{22C8A807-C972-47C4-9098-4E6C500C4CA2}" destId="{DA8F726D-E708-48BC-943E-3F9C2F10F48A}" srcOrd="0" destOrd="1" presId="urn:microsoft.com/office/officeart/2005/8/layout/list1"/>
    <dgm:cxn modelId="{D6842993-B3F3-4DD1-9A38-C104651F5E7C}" srcId="{3CCA70E2-4F4A-48B6-8611-B755ABD7E22D}" destId="{5EAEFEEB-0F01-4522-98E8-60C07C42876C}" srcOrd="0" destOrd="0" parTransId="{52C6911C-F7EE-41D5-BC9D-7A74D4218344}" sibTransId="{9C1987D5-DB6E-4FEA-9298-4E773F9BA939}"/>
    <dgm:cxn modelId="{A5EFD0AE-04D3-4983-9189-1D4C53493812}" type="presOf" srcId="{A7BCF582-3638-43FB-83C4-15EAE176B377}" destId="{254867CE-F7EF-411F-8374-5E9DFD91C5B2}" srcOrd="1" destOrd="0" presId="urn:microsoft.com/office/officeart/2005/8/layout/list1"/>
    <dgm:cxn modelId="{1E5FFDFF-D0F6-4BB4-9591-F4E306AA9364}" srcId="{1B566E5C-B048-467A-83D7-2CB15C90E4B9}" destId="{E64BAEB7-E761-44AB-A646-D9C8BEDEBBB2}" srcOrd="1" destOrd="0" parTransId="{988B1F1C-15C1-4BAC-87F1-270588D76F04}" sibTransId="{65104C19-CA3E-4290-B7DE-17D19629AD54}"/>
    <dgm:cxn modelId="{9459A4A8-2D3D-450E-823B-753200D47100}" type="presOf" srcId="{1B566E5C-B048-467A-83D7-2CB15C90E4B9}" destId="{CBE8E9E6-6942-457F-A3B3-8DC787DF19E7}" srcOrd="1" destOrd="0" presId="urn:microsoft.com/office/officeart/2005/8/layout/list1"/>
    <dgm:cxn modelId="{CA925340-825A-4604-90D4-4CC34045D6D2}" type="presOf" srcId="{3CCA70E2-4F4A-48B6-8611-B755ABD7E22D}" destId="{03FE229E-F456-4B15-9C78-90204A9C2E48}" srcOrd="1" destOrd="0" presId="urn:microsoft.com/office/officeart/2005/8/layout/list1"/>
    <dgm:cxn modelId="{F27895AB-4219-4605-A0E0-1623BDAF5B19}" srcId="{7E5E72FE-C703-45B7-8844-D0BBAEE07763}" destId="{229E90B7-3335-413B-9F02-5394B5DE8335}" srcOrd="2" destOrd="0" parTransId="{2EA33D1F-1872-46ED-9DE3-B2C84D1261E9}" sibTransId="{58F07751-905B-40B1-BC03-E0523C007621}"/>
    <dgm:cxn modelId="{7FB23591-2128-41B6-8E92-990ABE5F0E7E}" srcId="{7E5E72FE-C703-45B7-8844-D0BBAEE07763}" destId="{3CCA70E2-4F4A-48B6-8611-B755ABD7E22D}" srcOrd="1" destOrd="0" parTransId="{B4E73FBD-0D4D-449D-99A2-BA40281B5D9A}" sibTransId="{26BA2EE0-2826-4066-AC5F-D9CBD49A9A73}"/>
    <dgm:cxn modelId="{7087D4CA-9AE3-40EC-A1FD-D5CE930D728F}" type="presOf" srcId="{75F94739-CAF0-4230-9CA7-933382B42988}" destId="{B6B515D8-C4E3-49CE-8D36-DF41096DBE9C}" srcOrd="1" destOrd="0" presId="urn:microsoft.com/office/officeart/2005/8/layout/list1"/>
    <dgm:cxn modelId="{18C2BB1E-7109-47DE-BF0F-E89128DA96E7}" srcId="{7E5E72FE-C703-45B7-8844-D0BBAEE07763}" destId="{1B566E5C-B048-467A-83D7-2CB15C90E4B9}" srcOrd="0" destOrd="0" parTransId="{E73589F6-AF1D-4EE6-B320-DA0BE01B739B}" sibTransId="{60EDD729-337D-4853-B3D9-A9349E28A438}"/>
    <dgm:cxn modelId="{66D57AA2-2EC5-46F0-9EF7-7BEFB814C1E3}" type="presOf" srcId="{229E90B7-3335-413B-9F02-5394B5DE8335}" destId="{000DF841-FED1-4072-8BA1-216550F2BDA4}" srcOrd="1" destOrd="0" presId="urn:microsoft.com/office/officeart/2005/8/layout/list1"/>
    <dgm:cxn modelId="{ECB39A86-80D7-4D05-A183-9402B7535884}" type="presOf" srcId="{5EAEFEEB-0F01-4522-98E8-60C07C42876C}" destId="{42024DBB-061B-42E5-A44C-BB4A155DEA2B}" srcOrd="0" destOrd="0" presId="urn:microsoft.com/office/officeart/2005/8/layout/list1"/>
    <dgm:cxn modelId="{26DB005B-2F1A-4FFF-93BE-21204C80F0AC}" type="presOf" srcId="{FDAAA12E-C523-4FEB-B8BA-139920609FE7}" destId="{DA8F726D-E708-48BC-943E-3F9C2F10F48A}" srcOrd="0" destOrd="0" presId="urn:microsoft.com/office/officeart/2005/8/layout/list1"/>
    <dgm:cxn modelId="{099F9E3B-F4B8-47C5-9A0E-DBA04C6252B5}" srcId="{1B566E5C-B048-467A-83D7-2CB15C90E4B9}" destId="{9ACD1686-B22C-47E3-92C9-E68E37541980}" srcOrd="0" destOrd="0" parTransId="{8B73C040-7CC3-4329-AFDE-E66668513700}" sibTransId="{B102F40D-AD29-4E91-830D-60C2A913BEEE}"/>
    <dgm:cxn modelId="{540B4726-8ADE-4323-930E-5C4092B93585}" type="presOf" srcId="{A7BCF582-3638-43FB-83C4-15EAE176B377}" destId="{B45B6FFF-48EE-42E2-B39A-DA26CF677A78}" srcOrd="0" destOrd="0" presId="urn:microsoft.com/office/officeart/2005/8/layout/list1"/>
    <dgm:cxn modelId="{B13BBDDE-A82B-487C-BC97-44D927A4582C}" srcId="{229E90B7-3335-413B-9F02-5394B5DE8335}" destId="{22C8A807-C972-47C4-9098-4E6C500C4CA2}" srcOrd="1" destOrd="0" parTransId="{F8F0C8E9-975E-4C7B-A177-FC2E04A755BA}" sibTransId="{DC42E65D-B456-4EA8-BDC1-02750D3A716F}"/>
    <dgm:cxn modelId="{E4FB4E74-51EA-4248-BCCB-FD644B78C621}" type="presOf" srcId="{E64BAEB7-E761-44AB-A646-D9C8BEDEBBB2}" destId="{6F39CC93-59AF-4778-BE17-FA8599F6E0D9}" srcOrd="0" destOrd="1" presId="urn:microsoft.com/office/officeart/2005/8/layout/list1"/>
    <dgm:cxn modelId="{A7E174B8-572B-42DE-94F4-E41F46BED101}" type="presOf" srcId="{75F94739-CAF0-4230-9CA7-933382B42988}" destId="{4A63B8CA-0568-46FF-9260-F1325C25C9E7}" srcOrd="0" destOrd="0" presId="urn:microsoft.com/office/officeart/2005/8/layout/list1"/>
    <dgm:cxn modelId="{01AFA14D-23EC-4D96-925A-62C2E6C54201}" type="presOf" srcId="{7E5E72FE-C703-45B7-8844-D0BBAEE07763}" destId="{DF57B662-25C9-4136-830E-38E6675E5504}" srcOrd="0" destOrd="0" presId="urn:microsoft.com/office/officeart/2005/8/layout/list1"/>
    <dgm:cxn modelId="{858C782C-4778-4356-953A-17C618B94D8B}" srcId="{229E90B7-3335-413B-9F02-5394B5DE8335}" destId="{FDAAA12E-C523-4FEB-B8BA-139920609FE7}" srcOrd="0" destOrd="0" parTransId="{F3BE1BC9-BB37-4906-80C1-C5E7A96FF032}" sibTransId="{1F523A1F-FD12-4C6C-B28E-AED3BF2AD603}"/>
    <dgm:cxn modelId="{D40F57AD-A387-4C0B-852D-0DAA21836543}" type="presOf" srcId="{1B566E5C-B048-467A-83D7-2CB15C90E4B9}" destId="{9086C0BD-5C95-4D7F-B998-37C78B9B1F95}" srcOrd="0" destOrd="0" presId="urn:microsoft.com/office/officeart/2005/8/layout/list1"/>
    <dgm:cxn modelId="{A7F1B645-70AE-4D59-83FB-E67B0B75007E}" type="presParOf" srcId="{DF57B662-25C9-4136-830E-38E6675E5504}" destId="{3B1322B8-2ED3-45CA-9E64-3DB8EB591588}" srcOrd="0" destOrd="0" presId="urn:microsoft.com/office/officeart/2005/8/layout/list1"/>
    <dgm:cxn modelId="{4312253E-2F93-411B-A385-A15407128631}" type="presParOf" srcId="{3B1322B8-2ED3-45CA-9E64-3DB8EB591588}" destId="{9086C0BD-5C95-4D7F-B998-37C78B9B1F95}" srcOrd="0" destOrd="0" presId="urn:microsoft.com/office/officeart/2005/8/layout/list1"/>
    <dgm:cxn modelId="{232E5E1D-C14C-478B-9A85-C205626F2A03}" type="presParOf" srcId="{3B1322B8-2ED3-45CA-9E64-3DB8EB591588}" destId="{CBE8E9E6-6942-457F-A3B3-8DC787DF19E7}" srcOrd="1" destOrd="0" presId="urn:microsoft.com/office/officeart/2005/8/layout/list1"/>
    <dgm:cxn modelId="{68E1ED6C-64BD-4930-9017-E4178C0229C5}" type="presParOf" srcId="{DF57B662-25C9-4136-830E-38E6675E5504}" destId="{A714F011-EC64-4A41-9D44-9710E321824B}" srcOrd="1" destOrd="0" presId="urn:microsoft.com/office/officeart/2005/8/layout/list1"/>
    <dgm:cxn modelId="{33D38BD3-B321-4D35-ABCA-E91DAE3E077B}" type="presParOf" srcId="{DF57B662-25C9-4136-830E-38E6675E5504}" destId="{6F39CC93-59AF-4778-BE17-FA8599F6E0D9}" srcOrd="2" destOrd="0" presId="urn:microsoft.com/office/officeart/2005/8/layout/list1"/>
    <dgm:cxn modelId="{BB0D87BF-DE8B-4F72-B775-52438F463E8A}" type="presParOf" srcId="{DF57B662-25C9-4136-830E-38E6675E5504}" destId="{D9E2E48E-8FDE-40BC-9E57-1E5D4A4BF8BA}" srcOrd="3" destOrd="0" presId="urn:microsoft.com/office/officeart/2005/8/layout/list1"/>
    <dgm:cxn modelId="{A5646F40-7119-405D-81A1-569026986409}" type="presParOf" srcId="{DF57B662-25C9-4136-830E-38E6675E5504}" destId="{20CF8F6A-90EE-4530-A3A1-C545BCE304B1}" srcOrd="4" destOrd="0" presId="urn:microsoft.com/office/officeart/2005/8/layout/list1"/>
    <dgm:cxn modelId="{702B1D62-779B-4F99-8554-8402C827A969}" type="presParOf" srcId="{20CF8F6A-90EE-4530-A3A1-C545BCE304B1}" destId="{449820BF-8EFD-4D71-9562-6DF6FA73F064}" srcOrd="0" destOrd="0" presId="urn:microsoft.com/office/officeart/2005/8/layout/list1"/>
    <dgm:cxn modelId="{26EC74BE-8743-4DA1-AF65-856756DD3E3F}" type="presParOf" srcId="{20CF8F6A-90EE-4530-A3A1-C545BCE304B1}" destId="{03FE229E-F456-4B15-9C78-90204A9C2E48}" srcOrd="1" destOrd="0" presId="urn:microsoft.com/office/officeart/2005/8/layout/list1"/>
    <dgm:cxn modelId="{C9D244FD-0E89-416C-B7DC-CCFD92685FDE}" type="presParOf" srcId="{DF57B662-25C9-4136-830E-38E6675E5504}" destId="{052A298B-DA7B-4AE3-9305-B1078AD768B4}" srcOrd="5" destOrd="0" presId="urn:microsoft.com/office/officeart/2005/8/layout/list1"/>
    <dgm:cxn modelId="{68171FB6-3FC6-48E3-84F5-BB8DEBCB9EDD}" type="presParOf" srcId="{DF57B662-25C9-4136-830E-38E6675E5504}" destId="{42024DBB-061B-42E5-A44C-BB4A155DEA2B}" srcOrd="6" destOrd="0" presId="urn:microsoft.com/office/officeart/2005/8/layout/list1"/>
    <dgm:cxn modelId="{E093BB5D-8A34-4BB0-824E-558A8F4739A8}" type="presParOf" srcId="{DF57B662-25C9-4136-830E-38E6675E5504}" destId="{94511D57-0266-4E52-BB6C-287E27DD6E68}" srcOrd="7" destOrd="0" presId="urn:microsoft.com/office/officeart/2005/8/layout/list1"/>
    <dgm:cxn modelId="{FF77355E-A1D5-4F98-B950-EB85DA703B9B}" type="presParOf" srcId="{DF57B662-25C9-4136-830E-38E6675E5504}" destId="{73091252-A35C-4AC3-9AED-0A90D11BD42C}" srcOrd="8" destOrd="0" presId="urn:microsoft.com/office/officeart/2005/8/layout/list1"/>
    <dgm:cxn modelId="{5FE75147-ECCF-4976-8480-9B8EA01247E4}" type="presParOf" srcId="{73091252-A35C-4AC3-9AED-0A90D11BD42C}" destId="{83685C16-2A10-49C2-A18D-E99E5FE64F57}" srcOrd="0" destOrd="0" presId="urn:microsoft.com/office/officeart/2005/8/layout/list1"/>
    <dgm:cxn modelId="{91C69936-B384-4E8D-BC1B-EC4ECB92D6E0}" type="presParOf" srcId="{73091252-A35C-4AC3-9AED-0A90D11BD42C}" destId="{000DF841-FED1-4072-8BA1-216550F2BDA4}" srcOrd="1" destOrd="0" presId="urn:microsoft.com/office/officeart/2005/8/layout/list1"/>
    <dgm:cxn modelId="{4C7972F6-E562-43BB-B76C-2DB89C29FD26}" type="presParOf" srcId="{DF57B662-25C9-4136-830E-38E6675E5504}" destId="{7BA79E40-6928-4C31-92D1-DCBDE7EB5939}" srcOrd="9" destOrd="0" presId="urn:microsoft.com/office/officeart/2005/8/layout/list1"/>
    <dgm:cxn modelId="{5440D84A-A654-4AD6-95DC-6ECA81575594}" type="presParOf" srcId="{DF57B662-25C9-4136-830E-38E6675E5504}" destId="{DA8F726D-E708-48BC-943E-3F9C2F10F48A}" srcOrd="10" destOrd="0" presId="urn:microsoft.com/office/officeart/2005/8/layout/list1"/>
    <dgm:cxn modelId="{56CD5F4E-2DB9-460C-AE1F-06D4BDB7522F}" type="presParOf" srcId="{DF57B662-25C9-4136-830E-38E6675E5504}" destId="{8BFEBA74-0239-42AC-A67B-CF354233E780}" srcOrd="11" destOrd="0" presId="urn:microsoft.com/office/officeart/2005/8/layout/list1"/>
    <dgm:cxn modelId="{03FDC814-7923-4EF5-81FB-91B94D903C15}" type="presParOf" srcId="{DF57B662-25C9-4136-830E-38E6675E5504}" destId="{7512E19A-9991-4D5E-B9C8-31E78A1FD05C}" srcOrd="12" destOrd="0" presId="urn:microsoft.com/office/officeart/2005/8/layout/list1"/>
    <dgm:cxn modelId="{FE50CA87-85F9-4895-8714-17D83DA7D019}" type="presParOf" srcId="{7512E19A-9991-4D5E-B9C8-31E78A1FD05C}" destId="{4A63B8CA-0568-46FF-9260-F1325C25C9E7}" srcOrd="0" destOrd="0" presId="urn:microsoft.com/office/officeart/2005/8/layout/list1"/>
    <dgm:cxn modelId="{CE58DB89-6F23-4032-8E37-38DA15FE08E3}" type="presParOf" srcId="{7512E19A-9991-4D5E-B9C8-31E78A1FD05C}" destId="{B6B515D8-C4E3-49CE-8D36-DF41096DBE9C}" srcOrd="1" destOrd="0" presId="urn:microsoft.com/office/officeart/2005/8/layout/list1"/>
    <dgm:cxn modelId="{A70B8647-DA3B-427F-A578-FC877CA12C1E}" type="presParOf" srcId="{DF57B662-25C9-4136-830E-38E6675E5504}" destId="{53051FDF-EC78-4011-985B-C76E29CAED3B}" srcOrd="13" destOrd="0" presId="urn:microsoft.com/office/officeart/2005/8/layout/list1"/>
    <dgm:cxn modelId="{80AAEEA7-CE92-40F0-BBE9-054C2850439F}" type="presParOf" srcId="{DF57B662-25C9-4136-830E-38E6675E5504}" destId="{373D9F85-6DFF-47EA-8203-6B3590E45712}" srcOrd="14" destOrd="0" presId="urn:microsoft.com/office/officeart/2005/8/layout/list1"/>
    <dgm:cxn modelId="{AB7A5D7E-8B79-469F-9AFA-B57A7FD96761}" type="presParOf" srcId="{DF57B662-25C9-4136-830E-38E6675E5504}" destId="{73E3BD5A-08A9-4BB4-A12F-1957A78B191D}" srcOrd="15" destOrd="0" presId="urn:microsoft.com/office/officeart/2005/8/layout/list1"/>
    <dgm:cxn modelId="{0DD77E00-4CB8-4A14-9C10-DAC3559C2078}" type="presParOf" srcId="{DF57B662-25C9-4136-830E-38E6675E5504}" destId="{F484D9CB-23CB-4913-B910-96D61E6ECB39}" srcOrd="16" destOrd="0" presId="urn:microsoft.com/office/officeart/2005/8/layout/list1"/>
    <dgm:cxn modelId="{D377F496-59BD-4D7B-A7C2-FF6624D8994B}" type="presParOf" srcId="{F484D9CB-23CB-4913-B910-96D61E6ECB39}" destId="{B45B6FFF-48EE-42E2-B39A-DA26CF677A78}" srcOrd="0" destOrd="0" presId="urn:microsoft.com/office/officeart/2005/8/layout/list1"/>
    <dgm:cxn modelId="{998ABAED-7E9B-4914-939D-CE253072AA42}" type="presParOf" srcId="{F484D9CB-23CB-4913-B910-96D61E6ECB39}" destId="{254867CE-F7EF-411F-8374-5E9DFD91C5B2}" srcOrd="1" destOrd="0" presId="urn:microsoft.com/office/officeart/2005/8/layout/list1"/>
    <dgm:cxn modelId="{55961811-6BB1-4CB7-9551-A9CCACCAD9D0}" type="presParOf" srcId="{DF57B662-25C9-4136-830E-38E6675E5504}" destId="{357C871D-AD15-40D7-9C56-E1C3E600C80C}" srcOrd="17" destOrd="0" presId="urn:microsoft.com/office/officeart/2005/8/layout/list1"/>
    <dgm:cxn modelId="{7385074C-D2C1-405D-B078-D07061C99601}" type="presParOf" srcId="{DF57B662-25C9-4136-830E-38E6675E5504}" destId="{BF73D208-8C01-465A-A944-D76480A4CA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66E5C-B048-467A-83D7-2CB15C90E4B9}">
      <dgm:prSet phldrT="[Text]"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403.0893, F.S. authorizes implementation of a stormwater utility</a:t>
          </a:r>
          <a:endParaRPr lang="en-US" sz="2800" dirty="0"/>
        </a:p>
      </dgm:t>
    </dgm:pt>
    <dgm:pt modelId="{E73589F6-AF1D-4EE6-B320-DA0BE01B739B}" type="parTrans" cxnId="{18C2BB1E-7109-47DE-BF0F-E89128DA96E7}">
      <dgm:prSet/>
      <dgm:spPr/>
      <dgm:t>
        <a:bodyPr/>
        <a:lstStyle/>
        <a:p>
          <a:endParaRPr lang="en-US"/>
        </a:p>
      </dgm:t>
    </dgm:pt>
    <dgm:pt modelId="{60EDD729-337D-4853-B3D9-A9349E28A438}" type="sibTrans" cxnId="{18C2BB1E-7109-47DE-BF0F-E89128DA96E7}">
      <dgm:prSet/>
      <dgm:spPr/>
      <dgm:t>
        <a:bodyPr/>
        <a:lstStyle/>
        <a:p>
          <a:endParaRPr lang="en-US"/>
        </a:p>
      </dgm:t>
    </dgm:pt>
    <dgm:pt modelId="{B0337806-A3E9-4632-B0A6-E30AC5B7B2A7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Approximately 175 in Florida</a:t>
          </a:r>
          <a:endParaRPr lang="en-US" altLang="en-US" sz="2800" dirty="0"/>
        </a:p>
      </dgm:t>
    </dgm:pt>
    <dgm:pt modelId="{C6DDAEC5-8FBC-49D7-96BB-1A1273769EB9}" type="parTrans" cxnId="{55E1AB84-9AD5-46FF-A409-A0858CED6ACD}">
      <dgm:prSet/>
      <dgm:spPr/>
      <dgm:t>
        <a:bodyPr/>
        <a:lstStyle/>
        <a:p>
          <a:endParaRPr lang="en-US"/>
        </a:p>
      </dgm:t>
    </dgm:pt>
    <dgm:pt modelId="{1F2088E0-CBE1-4282-A1B2-A9DF8E550DCE}" type="sibTrans" cxnId="{55E1AB84-9AD5-46FF-A409-A0858CED6ACD}">
      <dgm:prSet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Florida Stormwater Association</a:t>
          </a:r>
          <a:endParaRPr lang="en-US" altLang="en-US" sz="28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1DF1E36D-22E1-40E1-8AE6-A9A811375EDA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400" dirty="0" smtClean="0"/>
            <a:t>Formerly Florida Association of Stormwater Utilities</a:t>
          </a:r>
          <a:endParaRPr lang="en-US" altLang="en-US" sz="2400" dirty="0"/>
        </a:p>
      </dgm:t>
    </dgm:pt>
    <dgm:pt modelId="{DD4E88B2-18FF-4301-A3EF-0CDE4F2DDEF8}" type="parTrans" cxnId="{E527C775-6B6B-4A62-A401-3EA5F35E5A34}">
      <dgm:prSet/>
      <dgm:spPr/>
      <dgm:t>
        <a:bodyPr/>
        <a:lstStyle/>
        <a:p>
          <a:endParaRPr lang="en-US"/>
        </a:p>
      </dgm:t>
    </dgm:pt>
    <dgm:pt modelId="{F6EC0CAA-12AC-45FD-9CC5-2F76F8EAF872}" type="sibTrans" cxnId="{E527C775-6B6B-4A62-A401-3EA5F35E5A34}">
      <dgm:prSet/>
      <dgm:spPr/>
      <dgm:t>
        <a:bodyPr/>
        <a:lstStyle/>
        <a:p>
          <a:endParaRPr lang="en-US"/>
        </a:p>
      </dgm:t>
    </dgm:pt>
    <dgm:pt modelId="{C201F368-BC36-4358-9AD0-A44F3CB5A1F1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400" dirty="0" smtClean="0"/>
            <a:t>Implementation Manual</a:t>
          </a:r>
          <a:endParaRPr lang="en-US" altLang="en-US" sz="2400" dirty="0"/>
        </a:p>
      </dgm:t>
    </dgm:pt>
    <dgm:pt modelId="{0F2BD7AB-6486-4C6C-82DF-A9779AB099BA}" type="parTrans" cxnId="{7930C302-205D-4A25-B3A3-6589018CBA68}">
      <dgm:prSet/>
      <dgm:spPr/>
      <dgm:t>
        <a:bodyPr/>
        <a:lstStyle/>
        <a:p>
          <a:endParaRPr lang="en-US"/>
        </a:p>
      </dgm:t>
    </dgm:pt>
    <dgm:pt modelId="{06F61F45-1517-427C-B95D-AA5A7EFF4856}" type="sibTrans" cxnId="{7930C302-205D-4A25-B3A3-6589018CBA68}">
      <dgm:prSet/>
      <dgm:spPr/>
      <dgm:t>
        <a:bodyPr/>
        <a:lstStyle/>
        <a:p>
          <a:endParaRPr lang="en-US"/>
        </a:p>
      </dgm:t>
    </dgm:pt>
    <dgm:pt modelId="{00B97ED2-F436-46F4-A6C5-B64F035D9095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400" dirty="0" smtClean="0"/>
            <a:t>Education and advocacy</a:t>
          </a:r>
          <a:endParaRPr lang="en-US" altLang="en-US" sz="2400" dirty="0"/>
        </a:p>
      </dgm:t>
    </dgm:pt>
    <dgm:pt modelId="{99823714-D462-435A-82C3-9A96C5BBB2DD}" type="parTrans" cxnId="{83D88264-B002-4A53-BB7B-F3C4E35C869B}">
      <dgm:prSet/>
      <dgm:spPr/>
      <dgm:t>
        <a:bodyPr/>
        <a:lstStyle/>
        <a:p>
          <a:endParaRPr lang="en-US"/>
        </a:p>
      </dgm:t>
    </dgm:pt>
    <dgm:pt modelId="{620A332B-2F0C-481C-AFC7-61D91853763A}" type="sibTrans" cxnId="{83D88264-B002-4A53-BB7B-F3C4E35C869B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322B8-2ED3-45CA-9E64-3DB8EB591588}" type="pres">
      <dgm:prSet presAssocID="{1B566E5C-B048-467A-83D7-2CB15C90E4B9}" presName="parentLin" presStyleCnt="0"/>
      <dgm:spPr/>
    </dgm:pt>
    <dgm:pt modelId="{9086C0BD-5C95-4D7F-B998-37C78B9B1F95}" type="pres">
      <dgm:prSet presAssocID="{1B566E5C-B048-467A-83D7-2CB15C90E4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E8E9E6-6942-457F-A3B3-8DC787DF19E7}" type="pres">
      <dgm:prSet presAssocID="{1B566E5C-B048-467A-83D7-2CB15C90E4B9}" presName="parentText" presStyleLbl="node1" presStyleIdx="0" presStyleCnt="3" custScaleY="172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F011-EC64-4A41-9D44-9710E321824B}" type="pres">
      <dgm:prSet presAssocID="{1B566E5C-B048-467A-83D7-2CB15C90E4B9}" presName="negativeSpace" presStyleCnt="0"/>
      <dgm:spPr/>
    </dgm:pt>
    <dgm:pt modelId="{6F39CC93-59AF-4778-BE17-FA8599F6E0D9}" type="pres">
      <dgm:prSet presAssocID="{1B566E5C-B048-467A-83D7-2CB15C90E4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2E48E-8FDE-40BC-9E57-1E5D4A4BF8BA}" type="pres">
      <dgm:prSet presAssocID="{60EDD729-337D-4853-B3D9-A9349E28A438}" presName="spaceBetweenRectangles" presStyleCnt="0"/>
      <dgm:spPr/>
    </dgm:pt>
    <dgm:pt modelId="{70D3CEB2-EFC1-41A2-9C9F-2BA3CD99ED92}" type="pres">
      <dgm:prSet presAssocID="{B0337806-A3E9-4632-B0A6-E30AC5B7B2A7}" presName="parentLin" presStyleCnt="0"/>
      <dgm:spPr/>
    </dgm:pt>
    <dgm:pt modelId="{C1BB3DF8-94AA-4C9F-9BCE-ED1DC0BC67D8}" type="pres">
      <dgm:prSet presAssocID="{B0337806-A3E9-4632-B0A6-E30AC5B7B2A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2D3673-8E12-4040-ABC7-D42C31B010C4}" type="pres">
      <dgm:prSet presAssocID="{B0337806-A3E9-4632-B0A6-E30AC5B7B2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526E-87EF-4C5B-95F5-F44835E4ADDA}" type="pres">
      <dgm:prSet presAssocID="{B0337806-A3E9-4632-B0A6-E30AC5B7B2A7}" presName="negativeSpace" presStyleCnt="0"/>
      <dgm:spPr/>
    </dgm:pt>
    <dgm:pt modelId="{1B252F44-C6F2-45B9-AA76-D1CD955155B0}" type="pres">
      <dgm:prSet presAssocID="{B0337806-A3E9-4632-B0A6-E30AC5B7B2A7}" presName="childText" presStyleLbl="conFgAcc1" presStyleIdx="1" presStyleCnt="3">
        <dgm:presLayoutVars>
          <dgm:bulletEnabled val="1"/>
        </dgm:presLayoutVars>
      </dgm:prSet>
      <dgm:spPr/>
    </dgm:pt>
    <dgm:pt modelId="{81B2AF0D-CC8F-4B9E-B040-679B12DF7AF2}" type="pres">
      <dgm:prSet presAssocID="{1F2088E0-CBE1-4282-A1B2-A9DF8E550DCE}" presName="spaceBetweenRectangles" presStyleCnt="0"/>
      <dgm:spPr/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88264-B002-4A53-BB7B-F3C4E35C869B}" srcId="{E554FC4F-3992-4BCB-BCC7-90E16617651F}" destId="{00B97ED2-F436-46F4-A6C5-B64F035D9095}" srcOrd="2" destOrd="0" parTransId="{99823714-D462-435A-82C3-9A96C5BBB2DD}" sibTransId="{620A332B-2F0C-481C-AFC7-61D91853763A}"/>
    <dgm:cxn modelId="{E7C9512F-3E00-4DDC-9957-5A3E3D24D91E}" type="presOf" srcId="{E554FC4F-3992-4BCB-BCC7-90E16617651F}" destId="{3679FB38-27F8-419C-B48B-811833CA653E}" srcOrd="0" destOrd="0" presId="urn:microsoft.com/office/officeart/2005/8/layout/list1"/>
    <dgm:cxn modelId="{0B62C8B8-3C8F-48AC-842C-06A6C1EF084A}" type="presOf" srcId="{C201F368-BC36-4358-9AD0-A44F3CB5A1F1}" destId="{1BE17B0A-4CE2-4EBB-9733-A8CFAFF4CCE9}" srcOrd="0" destOrd="1" presId="urn:microsoft.com/office/officeart/2005/8/layout/list1"/>
    <dgm:cxn modelId="{55E1AB84-9AD5-46FF-A409-A0858CED6ACD}" srcId="{7E5E72FE-C703-45B7-8844-D0BBAEE07763}" destId="{B0337806-A3E9-4632-B0A6-E30AC5B7B2A7}" srcOrd="1" destOrd="0" parTransId="{C6DDAEC5-8FBC-49D7-96BB-1A1273769EB9}" sibTransId="{1F2088E0-CBE1-4282-A1B2-A9DF8E550DCE}"/>
    <dgm:cxn modelId="{BDD2EB51-DA89-4B26-830B-366612788B95}" type="presOf" srcId="{B0337806-A3E9-4632-B0A6-E30AC5B7B2A7}" destId="{E02D3673-8E12-4040-ABC7-D42C31B010C4}" srcOrd="1" destOrd="0" presId="urn:microsoft.com/office/officeart/2005/8/layout/list1"/>
    <dgm:cxn modelId="{2D7949D2-1199-47D4-A1B4-936F9E504B4B}" type="presOf" srcId="{B0337806-A3E9-4632-B0A6-E30AC5B7B2A7}" destId="{C1BB3DF8-94AA-4C9F-9BCE-ED1DC0BC67D8}" srcOrd="0" destOrd="0" presId="urn:microsoft.com/office/officeart/2005/8/layout/list1"/>
    <dgm:cxn modelId="{E527C775-6B6B-4A62-A401-3EA5F35E5A34}" srcId="{E554FC4F-3992-4BCB-BCC7-90E16617651F}" destId="{1DF1E36D-22E1-40E1-8AE6-A9A811375EDA}" srcOrd="0" destOrd="0" parTransId="{DD4E88B2-18FF-4301-A3EF-0CDE4F2DDEF8}" sibTransId="{F6EC0CAA-12AC-45FD-9CC5-2F76F8EAF872}"/>
    <dgm:cxn modelId="{D8FA60A8-BE1C-4C91-96EA-252FA6E56F1D}" type="presOf" srcId="{1DF1E36D-22E1-40E1-8AE6-A9A811375EDA}" destId="{1BE17B0A-4CE2-4EBB-9733-A8CFAFF4CCE9}" srcOrd="0" destOrd="0" presId="urn:microsoft.com/office/officeart/2005/8/layout/list1"/>
    <dgm:cxn modelId="{2FC59DE2-4ADE-4164-806C-2D3867B2E84B}" type="presOf" srcId="{E554FC4F-3992-4BCB-BCC7-90E16617651F}" destId="{D6E1F9CD-4CD7-45C2-9763-DB145269A514}" srcOrd="1" destOrd="0" presId="urn:microsoft.com/office/officeart/2005/8/layout/list1"/>
    <dgm:cxn modelId="{18C2BB1E-7109-47DE-BF0F-E89128DA96E7}" srcId="{7E5E72FE-C703-45B7-8844-D0BBAEE07763}" destId="{1B566E5C-B048-467A-83D7-2CB15C90E4B9}" srcOrd="0" destOrd="0" parTransId="{E73589F6-AF1D-4EE6-B320-DA0BE01B739B}" sibTransId="{60EDD729-337D-4853-B3D9-A9349E28A438}"/>
    <dgm:cxn modelId="{954E3949-4A8A-4102-B916-44F3DE3BE8D3}" type="presOf" srcId="{1B566E5C-B048-467A-83D7-2CB15C90E4B9}" destId="{9086C0BD-5C95-4D7F-B998-37C78B9B1F95}" srcOrd="0" destOrd="0" presId="urn:microsoft.com/office/officeart/2005/8/layout/list1"/>
    <dgm:cxn modelId="{A7E774C6-61B7-4121-AD7D-078A41599200}" type="presOf" srcId="{1B566E5C-B048-467A-83D7-2CB15C90E4B9}" destId="{CBE8E9E6-6942-457F-A3B3-8DC787DF19E7}" srcOrd="1" destOrd="0" presId="urn:microsoft.com/office/officeart/2005/8/layout/list1"/>
    <dgm:cxn modelId="{07F5958C-1AEF-4451-9501-8E828EC505BE}" type="presOf" srcId="{00B97ED2-F436-46F4-A6C5-B64F035D9095}" destId="{1BE17B0A-4CE2-4EBB-9733-A8CFAFF4CCE9}" srcOrd="0" destOrd="2" presId="urn:microsoft.com/office/officeart/2005/8/layout/list1"/>
    <dgm:cxn modelId="{7930C302-205D-4A25-B3A3-6589018CBA68}" srcId="{E554FC4F-3992-4BCB-BCC7-90E16617651F}" destId="{C201F368-BC36-4358-9AD0-A44F3CB5A1F1}" srcOrd="1" destOrd="0" parTransId="{0F2BD7AB-6486-4C6C-82DF-A9779AB099BA}" sibTransId="{06F61F45-1517-427C-B95D-AA5A7EFF4856}"/>
    <dgm:cxn modelId="{13644EA3-901B-4F1C-93D8-635C5014B575}" srcId="{7E5E72FE-C703-45B7-8844-D0BBAEE07763}" destId="{E554FC4F-3992-4BCB-BCC7-90E16617651F}" srcOrd="2" destOrd="0" parTransId="{337A3463-44C8-4ED3-842F-CC89A042C4EC}" sibTransId="{A81A464A-3FE1-4DEA-81A1-6A40B6501B4F}"/>
    <dgm:cxn modelId="{DBA29DD4-E269-4ED0-B48B-C5D420C74955}" type="presOf" srcId="{7E5E72FE-C703-45B7-8844-D0BBAEE07763}" destId="{DF57B662-25C9-4136-830E-38E6675E5504}" srcOrd="0" destOrd="0" presId="urn:microsoft.com/office/officeart/2005/8/layout/list1"/>
    <dgm:cxn modelId="{9923BAD7-D70F-4C56-B96D-2C3E27114AD0}" type="presParOf" srcId="{DF57B662-25C9-4136-830E-38E6675E5504}" destId="{3B1322B8-2ED3-45CA-9E64-3DB8EB591588}" srcOrd="0" destOrd="0" presId="urn:microsoft.com/office/officeart/2005/8/layout/list1"/>
    <dgm:cxn modelId="{E7CE3D6D-351B-47B9-975A-4D7308AC9E5A}" type="presParOf" srcId="{3B1322B8-2ED3-45CA-9E64-3DB8EB591588}" destId="{9086C0BD-5C95-4D7F-B998-37C78B9B1F95}" srcOrd="0" destOrd="0" presId="urn:microsoft.com/office/officeart/2005/8/layout/list1"/>
    <dgm:cxn modelId="{9DE23495-F979-4572-B321-58546632F714}" type="presParOf" srcId="{3B1322B8-2ED3-45CA-9E64-3DB8EB591588}" destId="{CBE8E9E6-6942-457F-A3B3-8DC787DF19E7}" srcOrd="1" destOrd="0" presId="urn:microsoft.com/office/officeart/2005/8/layout/list1"/>
    <dgm:cxn modelId="{8C6B0C5A-C01E-4E44-A7EA-A88CB6821CA6}" type="presParOf" srcId="{DF57B662-25C9-4136-830E-38E6675E5504}" destId="{A714F011-EC64-4A41-9D44-9710E321824B}" srcOrd="1" destOrd="0" presId="urn:microsoft.com/office/officeart/2005/8/layout/list1"/>
    <dgm:cxn modelId="{3F2A40BC-F33A-44CB-84AD-E13150B28263}" type="presParOf" srcId="{DF57B662-25C9-4136-830E-38E6675E5504}" destId="{6F39CC93-59AF-4778-BE17-FA8599F6E0D9}" srcOrd="2" destOrd="0" presId="urn:microsoft.com/office/officeart/2005/8/layout/list1"/>
    <dgm:cxn modelId="{F4660863-57A5-42B7-BFEE-05FCDD6B03A7}" type="presParOf" srcId="{DF57B662-25C9-4136-830E-38E6675E5504}" destId="{D9E2E48E-8FDE-40BC-9E57-1E5D4A4BF8BA}" srcOrd="3" destOrd="0" presId="urn:microsoft.com/office/officeart/2005/8/layout/list1"/>
    <dgm:cxn modelId="{0F3CB37D-F970-49FE-92DF-527B4D023C7B}" type="presParOf" srcId="{DF57B662-25C9-4136-830E-38E6675E5504}" destId="{70D3CEB2-EFC1-41A2-9C9F-2BA3CD99ED92}" srcOrd="4" destOrd="0" presId="urn:microsoft.com/office/officeart/2005/8/layout/list1"/>
    <dgm:cxn modelId="{08FA84B7-0AEE-4304-979C-3CD334C12D11}" type="presParOf" srcId="{70D3CEB2-EFC1-41A2-9C9F-2BA3CD99ED92}" destId="{C1BB3DF8-94AA-4C9F-9BCE-ED1DC0BC67D8}" srcOrd="0" destOrd="0" presId="urn:microsoft.com/office/officeart/2005/8/layout/list1"/>
    <dgm:cxn modelId="{4D30A84D-8732-4EFF-A9B9-C78F60E67C23}" type="presParOf" srcId="{70D3CEB2-EFC1-41A2-9C9F-2BA3CD99ED92}" destId="{E02D3673-8E12-4040-ABC7-D42C31B010C4}" srcOrd="1" destOrd="0" presId="urn:microsoft.com/office/officeart/2005/8/layout/list1"/>
    <dgm:cxn modelId="{3DD6576D-0B69-4060-BD06-1AECD57D9B0E}" type="presParOf" srcId="{DF57B662-25C9-4136-830E-38E6675E5504}" destId="{E713526E-87EF-4C5B-95F5-F44835E4ADDA}" srcOrd="5" destOrd="0" presId="urn:microsoft.com/office/officeart/2005/8/layout/list1"/>
    <dgm:cxn modelId="{3DFB5001-C0A8-43D6-899F-050282D80E38}" type="presParOf" srcId="{DF57B662-25C9-4136-830E-38E6675E5504}" destId="{1B252F44-C6F2-45B9-AA76-D1CD955155B0}" srcOrd="6" destOrd="0" presId="urn:microsoft.com/office/officeart/2005/8/layout/list1"/>
    <dgm:cxn modelId="{8D610D82-B709-4AAD-87A4-EEA3E94BB07D}" type="presParOf" srcId="{DF57B662-25C9-4136-830E-38E6675E5504}" destId="{81B2AF0D-CC8F-4B9E-B040-679B12DF7AF2}" srcOrd="7" destOrd="0" presId="urn:microsoft.com/office/officeart/2005/8/layout/list1"/>
    <dgm:cxn modelId="{04E855C0-0E08-4456-A20A-894F36EB5B0D}" type="presParOf" srcId="{DF57B662-25C9-4136-830E-38E6675E5504}" destId="{469992B7-9298-4533-B350-8187B80A9FB0}" srcOrd="8" destOrd="0" presId="urn:microsoft.com/office/officeart/2005/8/layout/list1"/>
    <dgm:cxn modelId="{3E9C9B83-A240-4CE9-95A3-19A6733B1A79}" type="presParOf" srcId="{469992B7-9298-4533-B350-8187B80A9FB0}" destId="{3679FB38-27F8-419C-B48B-811833CA653E}" srcOrd="0" destOrd="0" presId="urn:microsoft.com/office/officeart/2005/8/layout/list1"/>
    <dgm:cxn modelId="{ECE6DD21-860C-4B24-991F-1705F678E7B7}" type="presParOf" srcId="{469992B7-9298-4533-B350-8187B80A9FB0}" destId="{D6E1F9CD-4CD7-45C2-9763-DB145269A514}" srcOrd="1" destOrd="0" presId="urn:microsoft.com/office/officeart/2005/8/layout/list1"/>
    <dgm:cxn modelId="{7071F907-4A92-4C81-AB28-6BB86C6D5390}" type="presParOf" srcId="{DF57B662-25C9-4136-830E-38E6675E5504}" destId="{14785768-A0C2-4924-98DA-909C3AA303E4}" srcOrd="9" destOrd="0" presId="urn:microsoft.com/office/officeart/2005/8/layout/list1"/>
    <dgm:cxn modelId="{B8843447-4B36-4616-833A-CAA21A9D3FF1}" type="presParOf" srcId="{DF57B662-25C9-4136-830E-38E6675E5504}" destId="{1BE17B0A-4CE2-4EBB-9733-A8CFAFF4CC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66E5C-B048-467A-83D7-2CB15C90E4B9}">
      <dgm:prSet phldrT="[Text]" custT="1"/>
      <dgm:spPr>
        <a:solidFill>
          <a:srgbClr val="00426C"/>
        </a:solidFill>
      </dgm:spPr>
      <dgm:t>
        <a:bodyPr/>
        <a:lstStyle/>
        <a:p>
          <a:r>
            <a:rPr lang="en-US" altLang="en-US" sz="2400" dirty="0" smtClean="0"/>
            <a:t>Dedicated funding source</a:t>
          </a:r>
          <a:endParaRPr lang="en-US" sz="2400" dirty="0"/>
        </a:p>
      </dgm:t>
    </dgm:pt>
    <dgm:pt modelId="{E73589F6-AF1D-4EE6-B320-DA0BE01B739B}" type="parTrans" cxnId="{18C2BB1E-7109-47DE-BF0F-E89128DA96E7}">
      <dgm:prSet/>
      <dgm:spPr/>
      <dgm:t>
        <a:bodyPr/>
        <a:lstStyle/>
        <a:p>
          <a:endParaRPr lang="en-US"/>
        </a:p>
      </dgm:t>
    </dgm:pt>
    <dgm:pt modelId="{60EDD729-337D-4853-B3D9-A9349E28A438}" type="sibTrans" cxnId="{18C2BB1E-7109-47DE-BF0F-E89128DA96E7}">
      <dgm:prSet/>
      <dgm:spPr/>
      <dgm:t>
        <a:bodyPr/>
        <a:lstStyle/>
        <a:p>
          <a:endParaRPr lang="en-US"/>
        </a:p>
      </dgm:t>
    </dgm:pt>
    <dgm:pt modelId="{80DC8D93-60A2-43C4-9A65-EF83F40943DE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400" dirty="0" smtClean="0"/>
            <a:t>Increased grant funding and bonding opportunities</a:t>
          </a:r>
          <a:endParaRPr lang="en-US" altLang="en-US" sz="2400" dirty="0"/>
        </a:p>
      </dgm:t>
    </dgm:pt>
    <dgm:pt modelId="{736A8844-E632-4A1B-BB22-3976A3C04F74}" type="parTrans" cxnId="{601AB608-B961-49B4-9A1B-B6BB3B118A32}">
      <dgm:prSet/>
      <dgm:spPr/>
      <dgm:t>
        <a:bodyPr/>
        <a:lstStyle/>
        <a:p>
          <a:endParaRPr lang="en-US"/>
        </a:p>
      </dgm:t>
    </dgm:pt>
    <dgm:pt modelId="{1CAB01E2-ED8D-4F13-AB02-6A7E841376CF}" type="sibTrans" cxnId="{601AB608-B961-49B4-9A1B-B6BB3B118A32}">
      <dgm:prSet/>
      <dgm:spPr/>
      <dgm:t>
        <a:bodyPr/>
        <a:lstStyle/>
        <a:p>
          <a:endParaRPr lang="en-US"/>
        </a:p>
      </dgm:t>
    </dgm:pt>
    <dgm:pt modelId="{B57CFC00-E94A-4FBA-87FC-22FD65AD4077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400" dirty="0" smtClean="0"/>
            <a:t>Improved Community Rating System</a:t>
          </a:r>
          <a:endParaRPr lang="en-US" altLang="en-US" sz="2400" dirty="0"/>
        </a:p>
      </dgm:t>
    </dgm:pt>
    <dgm:pt modelId="{E8BA80D7-AFA1-4B33-B466-A6234012C217}" type="parTrans" cxnId="{BC762A25-49C3-4CA2-86E6-35AA8C309E28}">
      <dgm:prSet/>
      <dgm:spPr/>
      <dgm:t>
        <a:bodyPr/>
        <a:lstStyle/>
        <a:p>
          <a:endParaRPr lang="en-US"/>
        </a:p>
      </dgm:t>
    </dgm:pt>
    <dgm:pt modelId="{89419323-39C7-4CB3-B35B-8F340DEC20BF}" type="sibTrans" cxnId="{BC762A25-49C3-4CA2-86E6-35AA8C309E28}">
      <dgm:prSet/>
      <dgm:spPr/>
      <dgm:t>
        <a:bodyPr/>
        <a:lstStyle/>
        <a:p>
          <a:endParaRPr lang="en-US"/>
        </a:p>
      </dgm:t>
    </dgm:pt>
    <dgm:pt modelId="{33D95236-A9F1-41CE-899A-A6C6BE7CA38C}">
      <dgm:prSet phldrT="[Text]"/>
      <dgm:spPr>
        <a:noFill/>
      </dgm:spPr>
      <dgm:t>
        <a:bodyPr/>
        <a:lstStyle/>
        <a:p>
          <a:r>
            <a:rPr lang="en-US" dirty="0" smtClean="0"/>
            <a:t>Improves planning and operations</a:t>
          </a:r>
          <a:endParaRPr lang="en-US" dirty="0"/>
        </a:p>
      </dgm:t>
    </dgm:pt>
    <dgm:pt modelId="{6DEDCCA5-C796-439E-A83A-3D473F9D2DA4}" type="parTrans" cxnId="{C3ED43BA-95F5-49AD-A15D-A3A797474028}">
      <dgm:prSet/>
      <dgm:spPr/>
      <dgm:t>
        <a:bodyPr/>
        <a:lstStyle/>
        <a:p>
          <a:endParaRPr lang="en-US"/>
        </a:p>
      </dgm:t>
    </dgm:pt>
    <dgm:pt modelId="{2AE5927F-EA24-4A0E-9E24-A8154605EC79}" type="sibTrans" cxnId="{C3ED43BA-95F5-49AD-A15D-A3A797474028}">
      <dgm:prSet/>
      <dgm:spPr/>
      <dgm:t>
        <a:bodyPr/>
        <a:lstStyle/>
        <a:p>
          <a:endParaRPr lang="en-US"/>
        </a:p>
      </dgm:t>
    </dgm:pt>
    <dgm:pt modelId="{7F9ADE99-3BFA-40EB-AC75-BB50CD80EE6E}">
      <dgm:prSet phldrT="[Text]" custT="1"/>
      <dgm:spPr>
        <a:solidFill>
          <a:srgbClr val="00426C"/>
        </a:solidFill>
      </dgm:spPr>
      <dgm:t>
        <a:bodyPr/>
        <a:lstStyle/>
        <a:p>
          <a:r>
            <a:rPr lang="en-US" altLang="en-US" sz="2400" dirty="0" smtClean="0"/>
            <a:t>Users pay based on the degree to which they use the stormwater system or derive benefit</a:t>
          </a:r>
          <a:endParaRPr lang="en-US" sz="2400" dirty="0"/>
        </a:p>
      </dgm:t>
    </dgm:pt>
    <dgm:pt modelId="{5F8695F0-75A4-4984-985B-B438A4300828}" type="parTrans" cxnId="{A93FF12A-91D7-4D48-A1E7-C54AC2894CAD}">
      <dgm:prSet/>
      <dgm:spPr/>
      <dgm:t>
        <a:bodyPr/>
        <a:lstStyle/>
        <a:p>
          <a:endParaRPr lang="en-US"/>
        </a:p>
      </dgm:t>
    </dgm:pt>
    <dgm:pt modelId="{E170271E-3882-4156-A719-59A6C5FB08CE}" type="sibTrans" cxnId="{A93FF12A-91D7-4D48-A1E7-C54AC2894CAD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E6C29-15B3-4CD8-A3DE-544D18C51A7D}" type="pres">
      <dgm:prSet presAssocID="{7F9ADE99-3BFA-40EB-AC75-BB50CD80EE6E}" presName="parentLin" presStyleCnt="0"/>
      <dgm:spPr/>
    </dgm:pt>
    <dgm:pt modelId="{19E9344A-FC6D-40F3-8C2D-3332AF6C0A93}" type="pres">
      <dgm:prSet presAssocID="{7F9ADE99-3BFA-40EB-AC75-BB50CD80EE6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DC421A-E248-4FC4-B43A-46D1B2F25FFA}" type="pres">
      <dgm:prSet presAssocID="{7F9ADE99-3BFA-40EB-AC75-BB50CD80EE6E}" presName="parentText" presStyleLbl="node1" presStyleIdx="0" presStyleCnt="4" custScaleY="1528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E4FE4-5C06-415D-989A-7CD369FA02F2}" type="pres">
      <dgm:prSet presAssocID="{7F9ADE99-3BFA-40EB-AC75-BB50CD80EE6E}" presName="negativeSpace" presStyleCnt="0"/>
      <dgm:spPr/>
    </dgm:pt>
    <dgm:pt modelId="{E54FCD22-EAF2-4C9D-8AFA-A313303916F2}" type="pres">
      <dgm:prSet presAssocID="{7F9ADE99-3BFA-40EB-AC75-BB50CD80EE6E}" presName="childText" presStyleLbl="conFgAcc1" presStyleIdx="0" presStyleCnt="4">
        <dgm:presLayoutVars>
          <dgm:bulletEnabled val="1"/>
        </dgm:presLayoutVars>
      </dgm:prSet>
      <dgm:spPr/>
    </dgm:pt>
    <dgm:pt modelId="{413B82DF-0188-4F73-82D8-330142D07C5F}" type="pres">
      <dgm:prSet presAssocID="{E170271E-3882-4156-A719-59A6C5FB08CE}" presName="spaceBetweenRectangles" presStyleCnt="0"/>
      <dgm:spPr/>
    </dgm:pt>
    <dgm:pt modelId="{3B1322B8-2ED3-45CA-9E64-3DB8EB591588}" type="pres">
      <dgm:prSet presAssocID="{1B566E5C-B048-467A-83D7-2CB15C90E4B9}" presName="parentLin" presStyleCnt="0"/>
      <dgm:spPr/>
    </dgm:pt>
    <dgm:pt modelId="{9086C0BD-5C95-4D7F-B998-37C78B9B1F95}" type="pres">
      <dgm:prSet presAssocID="{1B566E5C-B048-467A-83D7-2CB15C90E4B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BE8E9E6-6942-457F-A3B3-8DC787DF19E7}" type="pres">
      <dgm:prSet presAssocID="{1B566E5C-B048-467A-83D7-2CB15C90E4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F011-EC64-4A41-9D44-9710E321824B}" type="pres">
      <dgm:prSet presAssocID="{1B566E5C-B048-467A-83D7-2CB15C90E4B9}" presName="negativeSpace" presStyleCnt="0"/>
      <dgm:spPr/>
    </dgm:pt>
    <dgm:pt modelId="{6F39CC93-59AF-4778-BE17-FA8599F6E0D9}" type="pres">
      <dgm:prSet presAssocID="{1B566E5C-B048-467A-83D7-2CB15C90E4B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2E48E-8FDE-40BC-9E57-1E5D4A4BF8BA}" type="pres">
      <dgm:prSet presAssocID="{60EDD729-337D-4853-B3D9-A9349E28A438}" presName="spaceBetweenRectangles" presStyleCnt="0"/>
      <dgm:spPr/>
    </dgm:pt>
    <dgm:pt modelId="{406853A5-DF8A-47A5-8C3B-4A0D34D91CAA}" type="pres">
      <dgm:prSet presAssocID="{80DC8D93-60A2-43C4-9A65-EF83F40943DE}" presName="parentLin" presStyleCnt="0"/>
      <dgm:spPr/>
    </dgm:pt>
    <dgm:pt modelId="{8F9DDF4A-0983-4AE3-8C2A-1C9D92C4430F}" type="pres">
      <dgm:prSet presAssocID="{80DC8D93-60A2-43C4-9A65-EF83F40943D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DC0A76-604C-4CC2-8E3E-D0B210B5731D}" type="pres">
      <dgm:prSet presAssocID="{80DC8D93-60A2-43C4-9A65-EF83F40943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EFB3E-333B-4466-AB74-75AC5476148F}" type="pres">
      <dgm:prSet presAssocID="{80DC8D93-60A2-43C4-9A65-EF83F40943DE}" presName="negativeSpace" presStyleCnt="0"/>
      <dgm:spPr/>
    </dgm:pt>
    <dgm:pt modelId="{E9CCFE48-8199-4529-9F68-52478D9ED08E}" type="pres">
      <dgm:prSet presAssocID="{80DC8D93-60A2-43C4-9A65-EF83F40943D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28A30-1A0A-4B0F-8AE0-CF71DC983D28}" type="pres">
      <dgm:prSet presAssocID="{1CAB01E2-ED8D-4F13-AB02-6A7E841376CF}" presName="spaceBetweenRectangles" presStyleCnt="0"/>
      <dgm:spPr/>
    </dgm:pt>
    <dgm:pt modelId="{6E2A46C2-4998-40F5-8015-445A66FA5935}" type="pres">
      <dgm:prSet presAssocID="{B57CFC00-E94A-4FBA-87FC-22FD65AD4077}" presName="parentLin" presStyleCnt="0"/>
      <dgm:spPr/>
    </dgm:pt>
    <dgm:pt modelId="{A0D8629D-03F5-4BDC-98FA-0B6C111FB646}" type="pres">
      <dgm:prSet presAssocID="{B57CFC00-E94A-4FBA-87FC-22FD65AD407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718ED68-BC8A-4A6E-8A17-DEE4B393B8C1}" type="pres">
      <dgm:prSet presAssocID="{B57CFC00-E94A-4FBA-87FC-22FD65AD40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4F53D-C1F0-4DA4-928E-CA91DED5332B}" type="pres">
      <dgm:prSet presAssocID="{B57CFC00-E94A-4FBA-87FC-22FD65AD4077}" presName="negativeSpace" presStyleCnt="0"/>
      <dgm:spPr/>
    </dgm:pt>
    <dgm:pt modelId="{EF3508C9-77D4-439E-A46A-0C05504626AF}" type="pres">
      <dgm:prSet presAssocID="{B57CFC00-E94A-4FBA-87FC-22FD65AD407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62A25-49C3-4CA2-86E6-35AA8C309E28}" srcId="{7E5E72FE-C703-45B7-8844-D0BBAEE07763}" destId="{B57CFC00-E94A-4FBA-87FC-22FD65AD4077}" srcOrd="3" destOrd="0" parTransId="{E8BA80D7-AFA1-4B33-B466-A6234012C217}" sibTransId="{89419323-39C7-4CB3-B35B-8F340DEC20BF}"/>
    <dgm:cxn modelId="{C3ED43BA-95F5-49AD-A15D-A3A797474028}" srcId="{1B566E5C-B048-467A-83D7-2CB15C90E4B9}" destId="{33D95236-A9F1-41CE-899A-A6C6BE7CA38C}" srcOrd="0" destOrd="0" parTransId="{6DEDCCA5-C796-439E-A83A-3D473F9D2DA4}" sibTransId="{2AE5927F-EA24-4A0E-9E24-A8154605EC79}"/>
    <dgm:cxn modelId="{18C2BB1E-7109-47DE-BF0F-E89128DA96E7}" srcId="{7E5E72FE-C703-45B7-8844-D0BBAEE07763}" destId="{1B566E5C-B048-467A-83D7-2CB15C90E4B9}" srcOrd="1" destOrd="0" parTransId="{E73589F6-AF1D-4EE6-B320-DA0BE01B739B}" sibTransId="{60EDD729-337D-4853-B3D9-A9349E28A438}"/>
    <dgm:cxn modelId="{0B3EE9E8-FAC3-495D-96E2-031D554A5357}" type="presOf" srcId="{7F9ADE99-3BFA-40EB-AC75-BB50CD80EE6E}" destId="{9BDC421A-E248-4FC4-B43A-46D1B2F25FFA}" srcOrd="1" destOrd="0" presId="urn:microsoft.com/office/officeart/2005/8/layout/list1"/>
    <dgm:cxn modelId="{3EDC4BC0-D8C9-433C-BFFB-7164928ECE16}" type="presOf" srcId="{B57CFC00-E94A-4FBA-87FC-22FD65AD4077}" destId="{F718ED68-BC8A-4A6E-8A17-DEE4B393B8C1}" srcOrd="1" destOrd="0" presId="urn:microsoft.com/office/officeart/2005/8/layout/list1"/>
    <dgm:cxn modelId="{6AE222FC-495C-43D2-A085-3AEB5EE98CC7}" type="presOf" srcId="{33D95236-A9F1-41CE-899A-A6C6BE7CA38C}" destId="{6F39CC93-59AF-4778-BE17-FA8599F6E0D9}" srcOrd="0" destOrd="0" presId="urn:microsoft.com/office/officeart/2005/8/layout/list1"/>
    <dgm:cxn modelId="{3EDE8D31-E81F-4126-843C-BD386C27DB19}" type="presOf" srcId="{7E5E72FE-C703-45B7-8844-D0BBAEE07763}" destId="{DF57B662-25C9-4136-830E-38E6675E5504}" srcOrd="0" destOrd="0" presId="urn:microsoft.com/office/officeart/2005/8/layout/list1"/>
    <dgm:cxn modelId="{601AB608-B961-49B4-9A1B-B6BB3B118A32}" srcId="{7E5E72FE-C703-45B7-8844-D0BBAEE07763}" destId="{80DC8D93-60A2-43C4-9A65-EF83F40943DE}" srcOrd="2" destOrd="0" parTransId="{736A8844-E632-4A1B-BB22-3976A3C04F74}" sibTransId="{1CAB01E2-ED8D-4F13-AB02-6A7E841376CF}"/>
    <dgm:cxn modelId="{A93FF12A-91D7-4D48-A1E7-C54AC2894CAD}" srcId="{7E5E72FE-C703-45B7-8844-D0BBAEE07763}" destId="{7F9ADE99-3BFA-40EB-AC75-BB50CD80EE6E}" srcOrd="0" destOrd="0" parTransId="{5F8695F0-75A4-4984-985B-B438A4300828}" sibTransId="{E170271E-3882-4156-A719-59A6C5FB08CE}"/>
    <dgm:cxn modelId="{FF3CB4D5-DC7E-4042-B780-1B81514ABA20}" type="presOf" srcId="{80DC8D93-60A2-43C4-9A65-EF83F40943DE}" destId="{35DC0A76-604C-4CC2-8E3E-D0B210B5731D}" srcOrd="1" destOrd="0" presId="urn:microsoft.com/office/officeart/2005/8/layout/list1"/>
    <dgm:cxn modelId="{FE5CE601-A9A6-4E83-B21D-99B52A6E7E9B}" type="presOf" srcId="{1B566E5C-B048-467A-83D7-2CB15C90E4B9}" destId="{CBE8E9E6-6942-457F-A3B3-8DC787DF19E7}" srcOrd="1" destOrd="0" presId="urn:microsoft.com/office/officeart/2005/8/layout/list1"/>
    <dgm:cxn modelId="{4E0D1760-F84E-4B61-AA10-7951FECB7BB1}" type="presOf" srcId="{80DC8D93-60A2-43C4-9A65-EF83F40943DE}" destId="{8F9DDF4A-0983-4AE3-8C2A-1C9D92C4430F}" srcOrd="0" destOrd="0" presId="urn:microsoft.com/office/officeart/2005/8/layout/list1"/>
    <dgm:cxn modelId="{4C297F0B-119D-4329-BD14-A359A9DDA3F2}" type="presOf" srcId="{7F9ADE99-3BFA-40EB-AC75-BB50CD80EE6E}" destId="{19E9344A-FC6D-40F3-8C2D-3332AF6C0A93}" srcOrd="0" destOrd="0" presId="urn:microsoft.com/office/officeart/2005/8/layout/list1"/>
    <dgm:cxn modelId="{90109AE5-EBB6-44FD-AA1C-6252D68A6F28}" type="presOf" srcId="{B57CFC00-E94A-4FBA-87FC-22FD65AD4077}" destId="{A0D8629D-03F5-4BDC-98FA-0B6C111FB646}" srcOrd="0" destOrd="0" presId="urn:microsoft.com/office/officeart/2005/8/layout/list1"/>
    <dgm:cxn modelId="{65C77816-F79F-4016-AB52-635F13DE3BC6}" type="presOf" srcId="{1B566E5C-B048-467A-83D7-2CB15C90E4B9}" destId="{9086C0BD-5C95-4D7F-B998-37C78B9B1F95}" srcOrd="0" destOrd="0" presId="urn:microsoft.com/office/officeart/2005/8/layout/list1"/>
    <dgm:cxn modelId="{1F11A007-D136-4E7B-B818-67A924EA7F42}" type="presParOf" srcId="{DF57B662-25C9-4136-830E-38E6675E5504}" destId="{D20E6C29-15B3-4CD8-A3DE-544D18C51A7D}" srcOrd="0" destOrd="0" presId="urn:microsoft.com/office/officeart/2005/8/layout/list1"/>
    <dgm:cxn modelId="{EB4365E0-E3E2-4C59-91E8-D6E9E8B753D4}" type="presParOf" srcId="{D20E6C29-15B3-4CD8-A3DE-544D18C51A7D}" destId="{19E9344A-FC6D-40F3-8C2D-3332AF6C0A93}" srcOrd="0" destOrd="0" presId="urn:microsoft.com/office/officeart/2005/8/layout/list1"/>
    <dgm:cxn modelId="{651E489C-E496-437A-877B-ACE5C2CED367}" type="presParOf" srcId="{D20E6C29-15B3-4CD8-A3DE-544D18C51A7D}" destId="{9BDC421A-E248-4FC4-B43A-46D1B2F25FFA}" srcOrd="1" destOrd="0" presId="urn:microsoft.com/office/officeart/2005/8/layout/list1"/>
    <dgm:cxn modelId="{A46B50F8-4113-4C78-AFCE-B7A94A35FE61}" type="presParOf" srcId="{DF57B662-25C9-4136-830E-38E6675E5504}" destId="{0A1E4FE4-5C06-415D-989A-7CD369FA02F2}" srcOrd="1" destOrd="0" presId="urn:microsoft.com/office/officeart/2005/8/layout/list1"/>
    <dgm:cxn modelId="{6B2DC7E8-81AF-49B6-B191-80DDD563A52B}" type="presParOf" srcId="{DF57B662-25C9-4136-830E-38E6675E5504}" destId="{E54FCD22-EAF2-4C9D-8AFA-A313303916F2}" srcOrd="2" destOrd="0" presId="urn:microsoft.com/office/officeart/2005/8/layout/list1"/>
    <dgm:cxn modelId="{EAF3012D-44DC-40F0-95B1-ED3C940FD536}" type="presParOf" srcId="{DF57B662-25C9-4136-830E-38E6675E5504}" destId="{413B82DF-0188-4F73-82D8-330142D07C5F}" srcOrd="3" destOrd="0" presId="urn:microsoft.com/office/officeart/2005/8/layout/list1"/>
    <dgm:cxn modelId="{C557412F-32CC-4391-8BFF-88EE2C293B6F}" type="presParOf" srcId="{DF57B662-25C9-4136-830E-38E6675E5504}" destId="{3B1322B8-2ED3-45CA-9E64-3DB8EB591588}" srcOrd="4" destOrd="0" presId="urn:microsoft.com/office/officeart/2005/8/layout/list1"/>
    <dgm:cxn modelId="{2893F812-4846-43DB-AE2C-BC8258A67014}" type="presParOf" srcId="{3B1322B8-2ED3-45CA-9E64-3DB8EB591588}" destId="{9086C0BD-5C95-4D7F-B998-37C78B9B1F95}" srcOrd="0" destOrd="0" presId="urn:microsoft.com/office/officeart/2005/8/layout/list1"/>
    <dgm:cxn modelId="{14557D95-191D-4AAC-8D72-A13062591B75}" type="presParOf" srcId="{3B1322B8-2ED3-45CA-9E64-3DB8EB591588}" destId="{CBE8E9E6-6942-457F-A3B3-8DC787DF19E7}" srcOrd="1" destOrd="0" presId="urn:microsoft.com/office/officeart/2005/8/layout/list1"/>
    <dgm:cxn modelId="{2D265B1E-9193-41F6-A791-A550E15674D3}" type="presParOf" srcId="{DF57B662-25C9-4136-830E-38E6675E5504}" destId="{A714F011-EC64-4A41-9D44-9710E321824B}" srcOrd="5" destOrd="0" presId="urn:microsoft.com/office/officeart/2005/8/layout/list1"/>
    <dgm:cxn modelId="{27B8BB69-9ACD-4B28-8595-AE79DB8D8764}" type="presParOf" srcId="{DF57B662-25C9-4136-830E-38E6675E5504}" destId="{6F39CC93-59AF-4778-BE17-FA8599F6E0D9}" srcOrd="6" destOrd="0" presId="urn:microsoft.com/office/officeart/2005/8/layout/list1"/>
    <dgm:cxn modelId="{140B1791-E94D-4DDB-BCED-71B7171A38EC}" type="presParOf" srcId="{DF57B662-25C9-4136-830E-38E6675E5504}" destId="{D9E2E48E-8FDE-40BC-9E57-1E5D4A4BF8BA}" srcOrd="7" destOrd="0" presId="urn:microsoft.com/office/officeart/2005/8/layout/list1"/>
    <dgm:cxn modelId="{AD78A83A-07CE-4C84-8CB1-3A6EE1CECF34}" type="presParOf" srcId="{DF57B662-25C9-4136-830E-38E6675E5504}" destId="{406853A5-DF8A-47A5-8C3B-4A0D34D91CAA}" srcOrd="8" destOrd="0" presId="urn:microsoft.com/office/officeart/2005/8/layout/list1"/>
    <dgm:cxn modelId="{9A06FFD8-FB47-47C6-80CF-DCACC0DED216}" type="presParOf" srcId="{406853A5-DF8A-47A5-8C3B-4A0D34D91CAA}" destId="{8F9DDF4A-0983-4AE3-8C2A-1C9D92C4430F}" srcOrd="0" destOrd="0" presId="urn:microsoft.com/office/officeart/2005/8/layout/list1"/>
    <dgm:cxn modelId="{CF91AC2F-859B-4A7F-9ACC-8709DE3EA523}" type="presParOf" srcId="{406853A5-DF8A-47A5-8C3B-4A0D34D91CAA}" destId="{35DC0A76-604C-4CC2-8E3E-D0B210B5731D}" srcOrd="1" destOrd="0" presId="urn:microsoft.com/office/officeart/2005/8/layout/list1"/>
    <dgm:cxn modelId="{63ED6BF8-400D-4C77-9EAC-3D1BFA24AEE0}" type="presParOf" srcId="{DF57B662-25C9-4136-830E-38E6675E5504}" destId="{6CAEFB3E-333B-4466-AB74-75AC5476148F}" srcOrd="9" destOrd="0" presId="urn:microsoft.com/office/officeart/2005/8/layout/list1"/>
    <dgm:cxn modelId="{62ACD82E-2437-4EDB-A7C1-D39A1522087B}" type="presParOf" srcId="{DF57B662-25C9-4136-830E-38E6675E5504}" destId="{E9CCFE48-8199-4529-9F68-52478D9ED08E}" srcOrd="10" destOrd="0" presId="urn:microsoft.com/office/officeart/2005/8/layout/list1"/>
    <dgm:cxn modelId="{FE7584E4-35F3-4DD3-A4AF-A9E7DC696B31}" type="presParOf" srcId="{DF57B662-25C9-4136-830E-38E6675E5504}" destId="{E3028A30-1A0A-4B0F-8AE0-CF71DC983D28}" srcOrd="11" destOrd="0" presId="urn:microsoft.com/office/officeart/2005/8/layout/list1"/>
    <dgm:cxn modelId="{59B9713B-1BD6-44D3-A5FD-74C75AB79970}" type="presParOf" srcId="{DF57B662-25C9-4136-830E-38E6675E5504}" destId="{6E2A46C2-4998-40F5-8015-445A66FA5935}" srcOrd="12" destOrd="0" presId="urn:microsoft.com/office/officeart/2005/8/layout/list1"/>
    <dgm:cxn modelId="{65F01E41-95CC-4E0A-9161-04D04A277AE5}" type="presParOf" srcId="{6E2A46C2-4998-40F5-8015-445A66FA5935}" destId="{A0D8629D-03F5-4BDC-98FA-0B6C111FB646}" srcOrd="0" destOrd="0" presId="urn:microsoft.com/office/officeart/2005/8/layout/list1"/>
    <dgm:cxn modelId="{26FFA856-B290-4208-B150-032DA58E91F5}" type="presParOf" srcId="{6E2A46C2-4998-40F5-8015-445A66FA5935}" destId="{F718ED68-BC8A-4A6E-8A17-DEE4B393B8C1}" srcOrd="1" destOrd="0" presId="urn:microsoft.com/office/officeart/2005/8/layout/list1"/>
    <dgm:cxn modelId="{FA363F96-9F3D-491A-B6D9-237788C153FE}" type="presParOf" srcId="{DF57B662-25C9-4136-830E-38E6675E5504}" destId="{A974F53D-C1F0-4DA4-928E-CA91DED5332B}" srcOrd="13" destOrd="0" presId="urn:microsoft.com/office/officeart/2005/8/layout/list1"/>
    <dgm:cxn modelId="{855E0C42-5536-4DA6-84C0-B8A3932A0BA3}" type="presParOf" srcId="{DF57B662-25C9-4136-830E-38E6675E5504}" destId="{EF3508C9-77D4-439E-A46A-0C05504626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66E5C-B048-467A-83D7-2CB15C90E4B9}">
      <dgm:prSet phldrT="[Text]"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Federal Emergency Management Agency</a:t>
          </a:r>
          <a:endParaRPr lang="en-US" sz="2800" dirty="0"/>
        </a:p>
      </dgm:t>
    </dgm:pt>
    <dgm:pt modelId="{E73589F6-AF1D-4EE6-B320-DA0BE01B739B}" type="parTrans" cxnId="{18C2BB1E-7109-47DE-BF0F-E89128DA96E7}">
      <dgm:prSet/>
      <dgm:spPr/>
      <dgm:t>
        <a:bodyPr/>
        <a:lstStyle/>
        <a:p>
          <a:endParaRPr lang="en-US"/>
        </a:p>
      </dgm:t>
    </dgm:pt>
    <dgm:pt modelId="{60EDD729-337D-4853-B3D9-A9349E28A438}" type="sibTrans" cxnId="{18C2BB1E-7109-47DE-BF0F-E89128DA96E7}">
      <dgm:prSet/>
      <dgm:spPr/>
      <dgm:t>
        <a:bodyPr/>
        <a:lstStyle/>
        <a:p>
          <a:endParaRPr lang="en-US"/>
        </a:p>
      </dgm:t>
    </dgm:pt>
    <dgm:pt modelId="{B0337806-A3E9-4632-B0A6-E30AC5B7B2A7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Relates to flood protection only</a:t>
          </a:r>
          <a:endParaRPr lang="en-US" altLang="en-US" sz="2800" dirty="0"/>
        </a:p>
      </dgm:t>
    </dgm:pt>
    <dgm:pt modelId="{C6DDAEC5-8FBC-49D7-96BB-1A1273769EB9}" type="parTrans" cxnId="{55E1AB84-9AD5-46FF-A409-A0858CED6ACD}">
      <dgm:prSet/>
      <dgm:spPr/>
      <dgm:t>
        <a:bodyPr/>
        <a:lstStyle/>
        <a:p>
          <a:endParaRPr lang="en-US"/>
        </a:p>
      </dgm:t>
    </dgm:pt>
    <dgm:pt modelId="{1F2088E0-CBE1-4282-A1B2-A9DF8E550DCE}" type="sibTrans" cxnId="{55E1AB84-9AD5-46FF-A409-A0858CED6ACD}">
      <dgm:prSet/>
      <dgm:spPr/>
      <dgm:t>
        <a:bodyPr/>
        <a:lstStyle/>
        <a:p>
          <a:endParaRPr lang="en-US"/>
        </a:p>
      </dgm:t>
    </dgm:pt>
    <dgm:pt modelId="{421520AE-0197-4351-8537-E1DCD4FD0F1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Hazard Mitigation Grant Program</a:t>
          </a:r>
          <a:endParaRPr lang="en-US" sz="2000" dirty="0"/>
        </a:p>
      </dgm:t>
    </dgm:pt>
    <dgm:pt modelId="{6B68BA45-F00F-4046-82D4-5E3947D874FC}" type="parTrans" cxnId="{ABB72435-225F-401B-97B8-A322F8F69E7C}">
      <dgm:prSet/>
      <dgm:spPr/>
      <dgm:t>
        <a:bodyPr/>
        <a:lstStyle/>
        <a:p>
          <a:endParaRPr lang="en-US"/>
        </a:p>
      </dgm:t>
    </dgm:pt>
    <dgm:pt modelId="{69B27632-A561-462D-95E6-2A2EE5D84AD6}" type="sibTrans" cxnId="{ABB72435-225F-401B-97B8-A322F8F69E7C}">
      <dgm:prSet/>
      <dgm:spPr/>
      <dgm:t>
        <a:bodyPr/>
        <a:lstStyle/>
        <a:p>
          <a:endParaRPr lang="en-US"/>
        </a:p>
      </dgm:t>
    </dgm:pt>
    <dgm:pt modelId="{C6B5B84F-A066-4FD8-8290-23F95B54EA2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Pre-Disaster Mitigation</a:t>
          </a:r>
          <a:endParaRPr lang="en-US" sz="2000" dirty="0"/>
        </a:p>
      </dgm:t>
    </dgm:pt>
    <dgm:pt modelId="{E1FBBA1B-AD00-4233-AD28-480CA88EED6F}" type="parTrans" cxnId="{48EDE9BC-D0DC-44B8-80E2-611E099CA800}">
      <dgm:prSet/>
      <dgm:spPr/>
      <dgm:t>
        <a:bodyPr/>
        <a:lstStyle/>
        <a:p>
          <a:endParaRPr lang="en-US"/>
        </a:p>
      </dgm:t>
    </dgm:pt>
    <dgm:pt modelId="{11FA29E1-8EAC-4263-BB24-CF5BDEA2978E}" type="sibTrans" cxnId="{48EDE9BC-D0DC-44B8-80E2-611E099CA800}">
      <dgm:prSet/>
      <dgm:spPr/>
      <dgm:t>
        <a:bodyPr/>
        <a:lstStyle/>
        <a:p>
          <a:endParaRPr lang="en-US"/>
        </a:p>
      </dgm:t>
    </dgm:pt>
    <dgm:pt modelId="{8F930616-42DA-4BB9-AFCD-D3E3589258F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Flood Mitigation Assistance</a:t>
          </a:r>
          <a:endParaRPr lang="en-US" sz="2000" dirty="0"/>
        </a:p>
      </dgm:t>
    </dgm:pt>
    <dgm:pt modelId="{9778E3B0-8CC4-496D-92D7-52C8A93A94BB}" type="parTrans" cxnId="{66D0419E-AA51-4BD0-B428-7EC1D39B7241}">
      <dgm:prSet/>
      <dgm:spPr/>
      <dgm:t>
        <a:bodyPr/>
        <a:lstStyle/>
        <a:p>
          <a:endParaRPr lang="en-US"/>
        </a:p>
      </dgm:t>
    </dgm:pt>
    <dgm:pt modelId="{2780E103-5D16-49CD-92E5-04637674CAAC}" type="sibTrans" cxnId="{66D0419E-AA51-4BD0-B428-7EC1D39B7241}">
      <dgm:prSet/>
      <dgm:spPr/>
      <dgm:t>
        <a:bodyPr/>
        <a:lstStyle/>
        <a:p>
          <a:endParaRPr lang="en-US"/>
        </a:p>
      </dgm:t>
    </dgm:pt>
    <dgm:pt modelId="{674D4A6E-9173-4345-B2B8-1709E71D73E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/>
            <a:t>Others</a:t>
          </a:r>
          <a:endParaRPr lang="en-US" sz="2000" dirty="0"/>
        </a:p>
      </dgm:t>
    </dgm:pt>
    <dgm:pt modelId="{498421C8-5098-4133-A413-BB88AF7D0AFB}" type="parTrans" cxnId="{ACAB452D-5A3B-4264-932A-205F3749E97F}">
      <dgm:prSet/>
      <dgm:spPr/>
      <dgm:t>
        <a:bodyPr/>
        <a:lstStyle/>
        <a:p>
          <a:endParaRPr lang="en-US"/>
        </a:p>
      </dgm:t>
    </dgm:pt>
    <dgm:pt modelId="{AA192F17-6207-4A17-9D07-6BC170C86610}" type="sibTrans" cxnId="{ACAB452D-5A3B-4264-932A-205F3749E97F}">
      <dgm:prSet/>
      <dgm:spPr/>
      <dgm:t>
        <a:bodyPr/>
        <a:lstStyle/>
        <a:p>
          <a:endParaRPr lang="en-US"/>
        </a:p>
      </dgm:t>
    </dgm:pt>
    <dgm:pt modelId="{D7E8C617-DE9C-4ED5-BC19-3983AD122DF9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Highly competitive</a:t>
          </a:r>
          <a:endParaRPr lang="en-US" altLang="en-US" sz="2800" dirty="0"/>
        </a:p>
      </dgm:t>
    </dgm:pt>
    <dgm:pt modelId="{C1FB36A2-2EBC-40F3-8225-F22EC763696D}" type="parTrans" cxnId="{52F6C1FF-5FD1-49E2-B313-EEBA39CC90D7}">
      <dgm:prSet/>
      <dgm:spPr/>
    </dgm:pt>
    <dgm:pt modelId="{9FDD139B-D09E-4CCC-B1DD-72E3459B19F8}" type="sibTrans" cxnId="{52F6C1FF-5FD1-49E2-B313-EEBA39CC90D7}">
      <dgm:prSet/>
      <dgm:spPr/>
    </dgm:pt>
    <dgm:pt modelId="{D2D176A7-A8CE-4AB6-B588-837C96C40959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HMPG requires major disaster declaration</a:t>
          </a:r>
          <a:endParaRPr lang="en-US" altLang="en-US" sz="2800" dirty="0"/>
        </a:p>
      </dgm:t>
    </dgm:pt>
    <dgm:pt modelId="{50044735-A23C-480A-BD9A-46C3447BA0A8}" type="parTrans" cxnId="{F1860D49-746D-47A1-AE7D-24C68A36948B}">
      <dgm:prSet/>
      <dgm:spPr/>
    </dgm:pt>
    <dgm:pt modelId="{8DE0E97B-FCEE-44B3-9ABB-0B0349463E09}" type="sibTrans" cxnId="{F1860D49-746D-47A1-AE7D-24C68A36948B}">
      <dgm:prSet/>
      <dgm:spPr/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322B8-2ED3-45CA-9E64-3DB8EB591588}" type="pres">
      <dgm:prSet presAssocID="{1B566E5C-B048-467A-83D7-2CB15C90E4B9}" presName="parentLin" presStyleCnt="0"/>
      <dgm:spPr/>
    </dgm:pt>
    <dgm:pt modelId="{9086C0BD-5C95-4D7F-B998-37C78B9B1F95}" type="pres">
      <dgm:prSet presAssocID="{1B566E5C-B048-467A-83D7-2CB15C90E4B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BE8E9E6-6942-457F-A3B3-8DC787DF19E7}" type="pres">
      <dgm:prSet presAssocID="{1B566E5C-B048-467A-83D7-2CB15C90E4B9}" presName="parentText" presStyleLbl="node1" presStyleIdx="0" presStyleCnt="4" custScaleX="137815" custScaleY="946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F011-EC64-4A41-9D44-9710E321824B}" type="pres">
      <dgm:prSet presAssocID="{1B566E5C-B048-467A-83D7-2CB15C90E4B9}" presName="negativeSpace" presStyleCnt="0"/>
      <dgm:spPr/>
    </dgm:pt>
    <dgm:pt modelId="{6F39CC93-59AF-4778-BE17-FA8599F6E0D9}" type="pres">
      <dgm:prSet presAssocID="{1B566E5C-B048-467A-83D7-2CB15C90E4B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2E48E-8FDE-40BC-9E57-1E5D4A4BF8BA}" type="pres">
      <dgm:prSet presAssocID="{60EDD729-337D-4853-B3D9-A9349E28A438}" presName="spaceBetweenRectangles" presStyleCnt="0"/>
      <dgm:spPr/>
    </dgm:pt>
    <dgm:pt modelId="{2226A606-DE6C-40B1-9EFF-D02A90102AE7}" type="pres">
      <dgm:prSet presAssocID="{D2D176A7-A8CE-4AB6-B588-837C96C40959}" presName="parentLin" presStyleCnt="0"/>
      <dgm:spPr/>
    </dgm:pt>
    <dgm:pt modelId="{ABD2C83B-5312-4E89-B1E2-933A72FE1809}" type="pres">
      <dgm:prSet presAssocID="{D2D176A7-A8CE-4AB6-B588-837C96C4095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75779A3-9EF8-476A-A597-2BB358093395}" type="pres">
      <dgm:prSet presAssocID="{D2D176A7-A8CE-4AB6-B588-837C96C40959}" presName="parentText" presStyleLbl="node1" presStyleIdx="1" presStyleCnt="4" custScaleX="14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384F-4DB6-46D1-A61F-F3839A455967}" type="pres">
      <dgm:prSet presAssocID="{D2D176A7-A8CE-4AB6-B588-837C96C40959}" presName="negativeSpace" presStyleCnt="0"/>
      <dgm:spPr/>
    </dgm:pt>
    <dgm:pt modelId="{D36FFF27-898E-4BB3-B9C6-E4FCB97256BE}" type="pres">
      <dgm:prSet presAssocID="{D2D176A7-A8CE-4AB6-B588-837C96C40959}" presName="childText" presStyleLbl="conFgAcc1" presStyleIdx="1" presStyleCnt="4">
        <dgm:presLayoutVars>
          <dgm:bulletEnabled val="1"/>
        </dgm:presLayoutVars>
      </dgm:prSet>
      <dgm:spPr/>
    </dgm:pt>
    <dgm:pt modelId="{AA078B5F-E108-4E39-B49E-1F2EE6C0505C}" type="pres">
      <dgm:prSet presAssocID="{8DE0E97B-FCEE-44B3-9ABB-0B0349463E09}" presName="spaceBetweenRectangles" presStyleCnt="0"/>
      <dgm:spPr/>
    </dgm:pt>
    <dgm:pt modelId="{70D3CEB2-EFC1-41A2-9C9F-2BA3CD99ED92}" type="pres">
      <dgm:prSet presAssocID="{B0337806-A3E9-4632-B0A6-E30AC5B7B2A7}" presName="parentLin" presStyleCnt="0"/>
      <dgm:spPr/>
    </dgm:pt>
    <dgm:pt modelId="{C1BB3DF8-94AA-4C9F-9BCE-ED1DC0BC67D8}" type="pres">
      <dgm:prSet presAssocID="{B0337806-A3E9-4632-B0A6-E30AC5B7B2A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02D3673-8E12-4040-ABC7-D42C31B010C4}" type="pres">
      <dgm:prSet presAssocID="{B0337806-A3E9-4632-B0A6-E30AC5B7B2A7}" presName="parentText" presStyleLbl="node1" presStyleIdx="2" presStyleCnt="4" custScaleX="137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526E-87EF-4C5B-95F5-F44835E4ADDA}" type="pres">
      <dgm:prSet presAssocID="{B0337806-A3E9-4632-B0A6-E30AC5B7B2A7}" presName="negativeSpace" presStyleCnt="0"/>
      <dgm:spPr/>
    </dgm:pt>
    <dgm:pt modelId="{1B252F44-C6F2-45B9-AA76-D1CD955155B0}" type="pres">
      <dgm:prSet presAssocID="{B0337806-A3E9-4632-B0A6-E30AC5B7B2A7}" presName="childText" presStyleLbl="conFgAcc1" presStyleIdx="2" presStyleCnt="4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B2AF0D-CC8F-4B9E-B040-679B12DF7AF2}" type="pres">
      <dgm:prSet presAssocID="{1F2088E0-CBE1-4282-A1B2-A9DF8E550DCE}" presName="spaceBetweenRectangles" presStyleCnt="0"/>
      <dgm:spPr/>
    </dgm:pt>
    <dgm:pt modelId="{DA3E0D1D-634A-4B9F-B316-DF259EDF16DD}" type="pres">
      <dgm:prSet presAssocID="{D7E8C617-DE9C-4ED5-BC19-3983AD122DF9}" presName="parentLin" presStyleCnt="0"/>
      <dgm:spPr/>
    </dgm:pt>
    <dgm:pt modelId="{D44458E6-9A00-42EC-B2D5-A9973BAF3826}" type="pres">
      <dgm:prSet presAssocID="{D7E8C617-DE9C-4ED5-BC19-3983AD122DF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A352E02-C336-4262-9104-0D6980A5EF42}" type="pres">
      <dgm:prSet presAssocID="{D7E8C617-DE9C-4ED5-BC19-3983AD122DF9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B4E6A-BB56-4462-A3BF-2A8975EAAF5B}" type="pres">
      <dgm:prSet presAssocID="{D7E8C617-DE9C-4ED5-BC19-3983AD122DF9}" presName="negativeSpace" presStyleCnt="0"/>
      <dgm:spPr/>
    </dgm:pt>
    <dgm:pt modelId="{4139AD04-43B6-469D-A307-58CF49BA1482}" type="pres">
      <dgm:prSet presAssocID="{D7E8C617-DE9C-4ED5-BC19-3983AD122D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CAF21A-6BE5-40EB-A336-6F726A9AF1A9}" type="presOf" srcId="{1B566E5C-B048-467A-83D7-2CB15C90E4B9}" destId="{9086C0BD-5C95-4D7F-B998-37C78B9B1F95}" srcOrd="0" destOrd="0" presId="urn:microsoft.com/office/officeart/2005/8/layout/list1"/>
    <dgm:cxn modelId="{548CDA28-CFD0-4F3D-B281-AE50E7368361}" type="presOf" srcId="{D7E8C617-DE9C-4ED5-BC19-3983AD122DF9}" destId="{D44458E6-9A00-42EC-B2D5-A9973BAF3826}" srcOrd="0" destOrd="0" presId="urn:microsoft.com/office/officeart/2005/8/layout/list1"/>
    <dgm:cxn modelId="{ACAB452D-5A3B-4264-932A-205F3749E97F}" srcId="{1B566E5C-B048-467A-83D7-2CB15C90E4B9}" destId="{674D4A6E-9173-4345-B2B8-1709E71D73E6}" srcOrd="3" destOrd="0" parTransId="{498421C8-5098-4133-A413-BB88AF7D0AFB}" sibTransId="{AA192F17-6207-4A17-9D07-6BC170C86610}"/>
    <dgm:cxn modelId="{7D3BA343-4C27-4CA6-B1F7-35CC9CC271DD}" type="presOf" srcId="{D2D176A7-A8CE-4AB6-B588-837C96C40959}" destId="{ABD2C83B-5312-4E89-B1E2-933A72FE1809}" srcOrd="0" destOrd="0" presId="urn:microsoft.com/office/officeart/2005/8/layout/list1"/>
    <dgm:cxn modelId="{55E1AB84-9AD5-46FF-A409-A0858CED6ACD}" srcId="{7E5E72FE-C703-45B7-8844-D0BBAEE07763}" destId="{B0337806-A3E9-4632-B0A6-E30AC5B7B2A7}" srcOrd="2" destOrd="0" parTransId="{C6DDAEC5-8FBC-49D7-96BB-1A1273769EB9}" sibTransId="{1F2088E0-CBE1-4282-A1B2-A9DF8E550DCE}"/>
    <dgm:cxn modelId="{F1860D49-746D-47A1-AE7D-24C68A36948B}" srcId="{7E5E72FE-C703-45B7-8844-D0BBAEE07763}" destId="{D2D176A7-A8CE-4AB6-B588-837C96C40959}" srcOrd="1" destOrd="0" parTransId="{50044735-A23C-480A-BD9A-46C3447BA0A8}" sibTransId="{8DE0E97B-FCEE-44B3-9ABB-0B0349463E09}"/>
    <dgm:cxn modelId="{18C2BB1E-7109-47DE-BF0F-E89128DA96E7}" srcId="{7E5E72FE-C703-45B7-8844-D0BBAEE07763}" destId="{1B566E5C-B048-467A-83D7-2CB15C90E4B9}" srcOrd="0" destOrd="0" parTransId="{E73589F6-AF1D-4EE6-B320-DA0BE01B739B}" sibTransId="{60EDD729-337D-4853-B3D9-A9349E28A438}"/>
    <dgm:cxn modelId="{1989DF56-3FF5-454E-9245-FCCB6A6DB146}" type="presOf" srcId="{8F930616-42DA-4BB9-AFCD-D3E3589258FA}" destId="{6F39CC93-59AF-4778-BE17-FA8599F6E0D9}" srcOrd="0" destOrd="2" presId="urn:microsoft.com/office/officeart/2005/8/layout/list1"/>
    <dgm:cxn modelId="{438CE00D-E5BB-4D53-9166-8D5A880D3F3E}" type="presOf" srcId="{7E5E72FE-C703-45B7-8844-D0BBAEE07763}" destId="{DF57B662-25C9-4136-830E-38E6675E5504}" srcOrd="0" destOrd="0" presId="urn:microsoft.com/office/officeart/2005/8/layout/list1"/>
    <dgm:cxn modelId="{86F5925A-D79D-4BAB-839E-1DC99166B887}" type="presOf" srcId="{674D4A6E-9173-4345-B2B8-1709E71D73E6}" destId="{6F39CC93-59AF-4778-BE17-FA8599F6E0D9}" srcOrd="0" destOrd="3" presId="urn:microsoft.com/office/officeart/2005/8/layout/list1"/>
    <dgm:cxn modelId="{AFC75079-F032-4345-B271-D2399E4AAD18}" type="presOf" srcId="{B0337806-A3E9-4632-B0A6-E30AC5B7B2A7}" destId="{C1BB3DF8-94AA-4C9F-9BCE-ED1DC0BC67D8}" srcOrd="0" destOrd="0" presId="urn:microsoft.com/office/officeart/2005/8/layout/list1"/>
    <dgm:cxn modelId="{48EDE9BC-D0DC-44B8-80E2-611E099CA800}" srcId="{1B566E5C-B048-467A-83D7-2CB15C90E4B9}" destId="{C6B5B84F-A066-4FD8-8290-23F95B54EA28}" srcOrd="1" destOrd="0" parTransId="{E1FBBA1B-AD00-4233-AD28-480CA88EED6F}" sibTransId="{11FA29E1-8EAC-4263-BB24-CF5BDEA2978E}"/>
    <dgm:cxn modelId="{1147007A-7E9E-4765-9D3B-E73E3EE31061}" type="presOf" srcId="{D7E8C617-DE9C-4ED5-BC19-3983AD122DF9}" destId="{DA352E02-C336-4262-9104-0D6980A5EF42}" srcOrd="1" destOrd="0" presId="urn:microsoft.com/office/officeart/2005/8/layout/list1"/>
    <dgm:cxn modelId="{BB9771DA-DC5A-4207-BE35-91D4B961F2D6}" type="presOf" srcId="{1B566E5C-B048-467A-83D7-2CB15C90E4B9}" destId="{CBE8E9E6-6942-457F-A3B3-8DC787DF19E7}" srcOrd="1" destOrd="0" presId="urn:microsoft.com/office/officeart/2005/8/layout/list1"/>
    <dgm:cxn modelId="{66D0419E-AA51-4BD0-B428-7EC1D39B7241}" srcId="{1B566E5C-B048-467A-83D7-2CB15C90E4B9}" destId="{8F930616-42DA-4BB9-AFCD-D3E3589258FA}" srcOrd="2" destOrd="0" parTransId="{9778E3B0-8CC4-496D-92D7-52C8A93A94BB}" sibTransId="{2780E103-5D16-49CD-92E5-04637674CAAC}"/>
    <dgm:cxn modelId="{C9175A03-24F7-4271-90E9-2B011581C8DA}" type="presOf" srcId="{B0337806-A3E9-4632-B0A6-E30AC5B7B2A7}" destId="{E02D3673-8E12-4040-ABC7-D42C31B010C4}" srcOrd="1" destOrd="0" presId="urn:microsoft.com/office/officeart/2005/8/layout/list1"/>
    <dgm:cxn modelId="{DCC591D4-38A2-433F-8836-D6C0856768E9}" type="presOf" srcId="{D2D176A7-A8CE-4AB6-B588-837C96C40959}" destId="{875779A3-9EF8-476A-A597-2BB358093395}" srcOrd="1" destOrd="0" presId="urn:microsoft.com/office/officeart/2005/8/layout/list1"/>
    <dgm:cxn modelId="{52F6C1FF-5FD1-49E2-B313-EEBA39CC90D7}" srcId="{7E5E72FE-C703-45B7-8844-D0BBAEE07763}" destId="{D7E8C617-DE9C-4ED5-BC19-3983AD122DF9}" srcOrd="3" destOrd="0" parTransId="{C1FB36A2-2EBC-40F3-8225-F22EC763696D}" sibTransId="{9FDD139B-D09E-4CCC-B1DD-72E3459B19F8}"/>
    <dgm:cxn modelId="{7B1EC9AB-13A2-40E5-812D-71B8FA158517}" type="presOf" srcId="{C6B5B84F-A066-4FD8-8290-23F95B54EA28}" destId="{6F39CC93-59AF-4778-BE17-FA8599F6E0D9}" srcOrd="0" destOrd="1" presId="urn:microsoft.com/office/officeart/2005/8/layout/list1"/>
    <dgm:cxn modelId="{ABB72435-225F-401B-97B8-A322F8F69E7C}" srcId="{1B566E5C-B048-467A-83D7-2CB15C90E4B9}" destId="{421520AE-0197-4351-8537-E1DCD4FD0F1A}" srcOrd="0" destOrd="0" parTransId="{6B68BA45-F00F-4046-82D4-5E3947D874FC}" sibTransId="{69B27632-A561-462D-95E6-2A2EE5D84AD6}"/>
    <dgm:cxn modelId="{3B86F0C5-4ADD-4F53-A3ED-08F0CA5CB816}" type="presOf" srcId="{421520AE-0197-4351-8537-E1DCD4FD0F1A}" destId="{6F39CC93-59AF-4778-BE17-FA8599F6E0D9}" srcOrd="0" destOrd="0" presId="urn:microsoft.com/office/officeart/2005/8/layout/list1"/>
    <dgm:cxn modelId="{DCC3D838-67DC-4B4B-92E9-53EF0915A7E6}" type="presParOf" srcId="{DF57B662-25C9-4136-830E-38E6675E5504}" destId="{3B1322B8-2ED3-45CA-9E64-3DB8EB591588}" srcOrd="0" destOrd="0" presId="urn:microsoft.com/office/officeart/2005/8/layout/list1"/>
    <dgm:cxn modelId="{8AAFF9DE-A403-40BE-93A0-8B1B24A8D235}" type="presParOf" srcId="{3B1322B8-2ED3-45CA-9E64-3DB8EB591588}" destId="{9086C0BD-5C95-4D7F-B998-37C78B9B1F95}" srcOrd="0" destOrd="0" presId="urn:microsoft.com/office/officeart/2005/8/layout/list1"/>
    <dgm:cxn modelId="{18ECE6B1-0DE7-4611-B8A6-4A6684F8A06C}" type="presParOf" srcId="{3B1322B8-2ED3-45CA-9E64-3DB8EB591588}" destId="{CBE8E9E6-6942-457F-A3B3-8DC787DF19E7}" srcOrd="1" destOrd="0" presId="urn:microsoft.com/office/officeart/2005/8/layout/list1"/>
    <dgm:cxn modelId="{B02930B1-BE75-482D-B5C8-82D66CBE4F3F}" type="presParOf" srcId="{DF57B662-25C9-4136-830E-38E6675E5504}" destId="{A714F011-EC64-4A41-9D44-9710E321824B}" srcOrd="1" destOrd="0" presId="urn:microsoft.com/office/officeart/2005/8/layout/list1"/>
    <dgm:cxn modelId="{76A4A39E-A24E-4967-AEA9-7F1A718CEEA1}" type="presParOf" srcId="{DF57B662-25C9-4136-830E-38E6675E5504}" destId="{6F39CC93-59AF-4778-BE17-FA8599F6E0D9}" srcOrd="2" destOrd="0" presId="urn:microsoft.com/office/officeart/2005/8/layout/list1"/>
    <dgm:cxn modelId="{1E433336-2EA6-4147-8B8E-52F2FEE2EAAD}" type="presParOf" srcId="{DF57B662-25C9-4136-830E-38E6675E5504}" destId="{D9E2E48E-8FDE-40BC-9E57-1E5D4A4BF8BA}" srcOrd="3" destOrd="0" presId="urn:microsoft.com/office/officeart/2005/8/layout/list1"/>
    <dgm:cxn modelId="{21745EE0-1330-4EF4-A2FF-7723408CF1DA}" type="presParOf" srcId="{DF57B662-25C9-4136-830E-38E6675E5504}" destId="{2226A606-DE6C-40B1-9EFF-D02A90102AE7}" srcOrd="4" destOrd="0" presId="urn:microsoft.com/office/officeart/2005/8/layout/list1"/>
    <dgm:cxn modelId="{744A0132-045F-433B-91D4-AA7B68A7AB92}" type="presParOf" srcId="{2226A606-DE6C-40B1-9EFF-D02A90102AE7}" destId="{ABD2C83B-5312-4E89-B1E2-933A72FE1809}" srcOrd="0" destOrd="0" presId="urn:microsoft.com/office/officeart/2005/8/layout/list1"/>
    <dgm:cxn modelId="{88359C80-A51D-4419-81D8-76D616E67B22}" type="presParOf" srcId="{2226A606-DE6C-40B1-9EFF-D02A90102AE7}" destId="{875779A3-9EF8-476A-A597-2BB358093395}" srcOrd="1" destOrd="0" presId="urn:microsoft.com/office/officeart/2005/8/layout/list1"/>
    <dgm:cxn modelId="{ECD103F3-946B-4142-8B53-C8CB3082A734}" type="presParOf" srcId="{DF57B662-25C9-4136-830E-38E6675E5504}" destId="{3ADD384F-4DB6-46D1-A61F-F3839A455967}" srcOrd="5" destOrd="0" presId="urn:microsoft.com/office/officeart/2005/8/layout/list1"/>
    <dgm:cxn modelId="{EF0A1345-EE01-42E3-BF81-63596E5D72F6}" type="presParOf" srcId="{DF57B662-25C9-4136-830E-38E6675E5504}" destId="{D36FFF27-898E-4BB3-B9C6-E4FCB97256BE}" srcOrd="6" destOrd="0" presId="urn:microsoft.com/office/officeart/2005/8/layout/list1"/>
    <dgm:cxn modelId="{0A610F52-2037-4EDA-A512-46136CF5E48C}" type="presParOf" srcId="{DF57B662-25C9-4136-830E-38E6675E5504}" destId="{AA078B5F-E108-4E39-B49E-1F2EE6C0505C}" srcOrd="7" destOrd="0" presId="urn:microsoft.com/office/officeart/2005/8/layout/list1"/>
    <dgm:cxn modelId="{1CF5D6A1-6A47-4587-BC67-28C9E4D1FFB4}" type="presParOf" srcId="{DF57B662-25C9-4136-830E-38E6675E5504}" destId="{70D3CEB2-EFC1-41A2-9C9F-2BA3CD99ED92}" srcOrd="8" destOrd="0" presId="urn:microsoft.com/office/officeart/2005/8/layout/list1"/>
    <dgm:cxn modelId="{C4147DCB-0869-40F5-9BE7-420FA70DC7F6}" type="presParOf" srcId="{70D3CEB2-EFC1-41A2-9C9F-2BA3CD99ED92}" destId="{C1BB3DF8-94AA-4C9F-9BCE-ED1DC0BC67D8}" srcOrd="0" destOrd="0" presId="urn:microsoft.com/office/officeart/2005/8/layout/list1"/>
    <dgm:cxn modelId="{79A23217-9626-4A8F-A8DC-D8A17AAA257A}" type="presParOf" srcId="{70D3CEB2-EFC1-41A2-9C9F-2BA3CD99ED92}" destId="{E02D3673-8E12-4040-ABC7-D42C31B010C4}" srcOrd="1" destOrd="0" presId="urn:microsoft.com/office/officeart/2005/8/layout/list1"/>
    <dgm:cxn modelId="{0C596639-792E-4B6F-A73D-5C10D84C6F6B}" type="presParOf" srcId="{DF57B662-25C9-4136-830E-38E6675E5504}" destId="{E713526E-87EF-4C5B-95F5-F44835E4ADDA}" srcOrd="9" destOrd="0" presId="urn:microsoft.com/office/officeart/2005/8/layout/list1"/>
    <dgm:cxn modelId="{60D7C671-CCEE-43E9-BDAC-2C93442A5FA0}" type="presParOf" srcId="{DF57B662-25C9-4136-830E-38E6675E5504}" destId="{1B252F44-C6F2-45B9-AA76-D1CD955155B0}" srcOrd="10" destOrd="0" presId="urn:microsoft.com/office/officeart/2005/8/layout/list1"/>
    <dgm:cxn modelId="{2369A5D9-70F9-4B13-A970-F442AD6027BB}" type="presParOf" srcId="{DF57B662-25C9-4136-830E-38E6675E5504}" destId="{81B2AF0D-CC8F-4B9E-B040-679B12DF7AF2}" srcOrd="11" destOrd="0" presId="urn:microsoft.com/office/officeart/2005/8/layout/list1"/>
    <dgm:cxn modelId="{30A0BF01-E659-4BBC-BB8B-CA02D7050611}" type="presParOf" srcId="{DF57B662-25C9-4136-830E-38E6675E5504}" destId="{DA3E0D1D-634A-4B9F-B316-DF259EDF16DD}" srcOrd="12" destOrd="0" presId="urn:microsoft.com/office/officeart/2005/8/layout/list1"/>
    <dgm:cxn modelId="{DCB8772B-3BAE-40B4-81C3-F851066FAB3F}" type="presParOf" srcId="{DA3E0D1D-634A-4B9F-B316-DF259EDF16DD}" destId="{D44458E6-9A00-42EC-B2D5-A9973BAF3826}" srcOrd="0" destOrd="0" presId="urn:microsoft.com/office/officeart/2005/8/layout/list1"/>
    <dgm:cxn modelId="{45C90A08-6FFD-48F4-90AF-F08EE225F86F}" type="presParOf" srcId="{DA3E0D1D-634A-4B9F-B316-DF259EDF16DD}" destId="{DA352E02-C336-4262-9104-0D6980A5EF42}" srcOrd="1" destOrd="0" presId="urn:microsoft.com/office/officeart/2005/8/layout/list1"/>
    <dgm:cxn modelId="{2858E776-69AE-4390-BD56-CB3FB705BAD9}" type="presParOf" srcId="{DF57B662-25C9-4136-830E-38E6675E5504}" destId="{E78B4E6A-BB56-4462-A3BF-2A8975EAAF5B}" srcOrd="13" destOrd="0" presId="urn:microsoft.com/office/officeart/2005/8/layout/list1"/>
    <dgm:cxn modelId="{8528D5CC-703D-4F84-B442-D19E6964E666}" type="presParOf" srcId="{DF57B662-25C9-4136-830E-38E6675E5504}" destId="{4139AD04-43B6-469D-A307-58CF49BA14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37806-A3E9-4632-B0A6-E30AC5B7B2A7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400" dirty="0" smtClean="0"/>
            <a:t>SFWMD Cooperative Funding Program</a:t>
          </a:r>
          <a:endParaRPr lang="en-US" altLang="en-US" sz="2400" dirty="0"/>
        </a:p>
      </dgm:t>
    </dgm:pt>
    <dgm:pt modelId="{C6DDAEC5-8FBC-49D7-96BB-1A1273769EB9}" type="parTrans" cxnId="{55E1AB84-9AD5-46FF-A409-A0858CED6ACD}">
      <dgm:prSet/>
      <dgm:spPr/>
      <dgm:t>
        <a:bodyPr/>
        <a:lstStyle/>
        <a:p>
          <a:endParaRPr lang="en-US"/>
        </a:p>
      </dgm:t>
    </dgm:pt>
    <dgm:pt modelId="{1F2088E0-CBE1-4282-A1B2-A9DF8E550DCE}" type="sibTrans" cxnId="{55E1AB84-9AD5-46FF-A409-A0858CED6ACD}">
      <dgm:prSet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sz="2000" dirty="0" smtClean="0"/>
            <a:t>Two-part application process</a:t>
          </a:r>
          <a:endParaRPr lang="en-US" altLang="en-US" sz="20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03B7151C-4CB1-4E51-A362-4C85A728BC60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000" dirty="0" smtClean="0"/>
            <a:t>Stormwater</a:t>
          </a:r>
          <a:endParaRPr lang="en-US" altLang="en-US" sz="2000" dirty="0"/>
        </a:p>
      </dgm:t>
    </dgm:pt>
    <dgm:pt modelId="{367CA129-D661-43D8-BED0-0BDA78F0AB7A}" type="parTrans" cxnId="{66D1AAAA-1A5A-4934-8849-D9F292A11F22}">
      <dgm:prSet/>
      <dgm:spPr/>
      <dgm:t>
        <a:bodyPr/>
        <a:lstStyle/>
        <a:p>
          <a:endParaRPr lang="en-US"/>
        </a:p>
      </dgm:t>
    </dgm:pt>
    <dgm:pt modelId="{217FD9E6-8DE9-4DE9-9552-2D5F26FA65B8}" type="sibTrans" cxnId="{66D1AAAA-1A5A-4934-8849-D9F292A11F22}">
      <dgm:prSet/>
      <dgm:spPr/>
      <dgm:t>
        <a:bodyPr/>
        <a:lstStyle/>
        <a:p>
          <a:endParaRPr lang="en-US"/>
        </a:p>
      </dgm:t>
    </dgm:pt>
    <dgm:pt modelId="{018D12F9-7721-4C46-8E33-1DC851AD5C32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000" dirty="0" smtClean="0"/>
            <a:t>Alternative water supply</a:t>
          </a:r>
          <a:endParaRPr lang="en-US" altLang="en-US" sz="2000" dirty="0"/>
        </a:p>
      </dgm:t>
    </dgm:pt>
    <dgm:pt modelId="{C372F673-FFBE-4F9D-B081-D9F59C7C155A}" type="parTrans" cxnId="{485A3EF6-9FE9-447C-AAA3-258609848DFD}">
      <dgm:prSet/>
      <dgm:spPr/>
      <dgm:t>
        <a:bodyPr/>
        <a:lstStyle/>
        <a:p>
          <a:endParaRPr lang="en-US"/>
        </a:p>
      </dgm:t>
    </dgm:pt>
    <dgm:pt modelId="{17CB974C-35E3-4818-9F6C-0C99CBC308F7}" type="sibTrans" cxnId="{485A3EF6-9FE9-447C-AAA3-258609848DFD}">
      <dgm:prSet/>
      <dgm:spPr/>
      <dgm:t>
        <a:bodyPr/>
        <a:lstStyle/>
        <a:p>
          <a:endParaRPr lang="en-US"/>
        </a:p>
      </dgm:t>
    </dgm:pt>
    <dgm:pt modelId="{E21CACF7-1D38-499A-8F28-B0A60E9AABBF}">
      <dgm:prSet custT="1"/>
      <dgm:spPr>
        <a:solidFill>
          <a:schemeClr val="bg1"/>
        </a:solidFill>
      </dgm:spPr>
      <dgm:t>
        <a:bodyPr/>
        <a:lstStyle/>
        <a:p>
          <a:r>
            <a:rPr lang="en-US" altLang="en-US" sz="2000" dirty="0" smtClean="0"/>
            <a:t>Water conservation</a:t>
          </a:r>
          <a:endParaRPr lang="en-US" altLang="en-US" sz="2000" dirty="0"/>
        </a:p>
      </dgm:t>
    </dgm:pt>
    <dgm:pt modelId="{A1EC3204-3CBC-4E35-9ACB-FA469A309B3B}" type="parTrans" cxnId="{E202B948-3082-4CD3-9241-C3E023E81C5A}">
      <dgm:prSet/>
      <dgm:spPr/>
      <dgm:t>
        <a:bodyPr/>
        <a:lstStyle/>
        <a:p>
          <a:endParaRPr lang="en-US"/>
        </a:p>
      </dgm:t>
    </dgm:pt>
    <dgm:pt modelId="{3928D958-73E0-403C-93E7-AD0A892C0322}" type="sibTrans" cxnId="{E202B948-3082-4CD3-9241-C3E023E81C5A}">
      <dgm:prSet/>
      <dgm:spPr/>
      <dgm:t>
        <a:bodyPr/>
        <a:lstStyle/>
        <a:p>
          <a:endParaRPr lang="en-US"/>
        </a:p>
      </dgm:t>
    </dgm:pt>
    <dgm:pt modelId="{D930EF1F-4E30-4DB4-A5A3-DEA15010C1DA}">
      <dgm:prSet custT="1"/>
      <dgm:spPr>
        <a:solidFill>
          <a:srgbClr val="004264"/>
        </a:solidFill>
      </dgm:spPr>
      <dgm:t>
        <a:bodyPr/>
        <a:lstStyle/>
        <a:p>
          <a:r>
            <a:rPr lang="en-US" sz="2000" baseline="0" dirty="0" smtClean="0"/>
            <a:t>Designs and studies are eligible</a:t>
          </a:r>
        </a:p>
      </dgm:t>
    </dgm:pt>
    <dgm:pt modelId="{FF7628CB-738E-474A-B9EF-6CED0AC5DBBC}" type="parTrans" cxnId="{8EA3B31B-3282-44BB-8D35-EB1B1EF0BE41}">
      <dgm:prSet/>
      <dgm:spPr/>
      <dgm:t>
        <a:bodyPr/>
        <a:lstStyle/>
        <a:p>
          <a:endParaRPr lang="en-US"/>
        </a:p>
      </dgm:t>
    </dgm:pt>
    <dgm:pt modelId="{A8CFA626-87F9-474D-A297-3E2BFF238083}" type="sibTrans" cxnId="{8EA3B31B-3282-44BB-8D35-EB1B1EF0BE41}">
      <dgm:prSet/>
      <dgm:spPr/>
      <dgm:t>
        <a:bodyPr/>
        <a:lstStyle/>
        <a:p>
          <a:endParaRPr lang="en-US"/>
        </a:p>
      </dgm:t>
    </dgm:pt>
    <dgm:pt modelId="{BBAD75ED-1CF5-4181-9CF9-D28DB61DFB62}">
      <dgm:prSet custT="1"/>
      <dgm:spPr>
        <a:solidFill>
          <a:srgbClr val="004264"/>
        </a:solidFill>
      </dgm:spPr>
      <dgm:t>
        <a:bodyPr/>
        <a:lstStyle/>
        <a:p>
          <a:r>
            <a:rPr lang="en-US" sz="2000" baseline="0" dirty="0" smtClean="0"/>
            <a:t>Other grants come off the top</a:t>
          </a:r>
        </a:p>
      </dgm:t>
    </dgm:pt>
    <dgm:pt modelId="{3C12EADC-D524-4960-B84D-477E95F06B13}" type="parTrans" cxnId="{A6952BBE-E427-4D82-BBDE-6FCFB009CE6F}">
      <dgm:prSet/>
      <dgm:spPr/>
      <dgm:t>
        <a:bodyPr/>
        <a:lstStyle/>
        <a:p>
          <a:endParaRPr lang="en-US"/>
        </a:p>
      </dgm:t>
    </dgm:pt>
    <dgm:pt modelId="{C1473646-1D1A-48E7-BE87-9E6F51890CF5}" type="sibTrans" cxnId="{A6952BBE-E427-4D82-BBDE-6FCFB009CE6F}">
      <dgm:prSet/>
      <dgm:spPr/>
      <dgm:t>
        <a:bodyPr/>
        <a:lstStyle/>
        <a:p>
          <a:endParaRPr lang="en-US"/>
        </a:p>
      </dgm:t>
    </dgm:pt>
    <dgm:pt modelId="{DCAF1C7F-22DC-4434-BF15-136BBA28F434}">
      <dgm:prSet custT="1"/>
      <dgm:spPr>
        <a:solidFill>
          <a:srgbClr val="004264"/>
        </a:solidFill>
      </dgm:spPr>
      <dgm:t>
        <a:bodyPr/>
        <a:lstStyle/>
        <a:p>
          <a:r>
            <a:rPr lang="en-US" sz="2000" baseline="0" dirty="0" smtClean="0"/>
            <a:t>Break into yearly phases</a:t>
          </a:r>
        </a:p>
      </dgm:t>
    </dgm:pt>
    <dgm:pt modelId="{7025B019-4F65-4173-B3D2-3C8095F1CF33}" type="parTrans" cxnId="{BF2E2C04-7C58-4213-B5F6-5234EBE79EB5}">
      <dgm:prSet/>
      <dgm:spPr/>
      <dgm:t>
        <a:bodyPr/>
        <a:lstStyle/>
        <a:p>
          <a:endParaRPr lang="en-US"/>
        </a:p>
      </dgm:t>
    </dgm:pt>
    <dgm:pt modelId="{2420DC55-B6CF-4287-A30A-F94BF9C2C0A0}" type="sibTrans" cxnId="{BF2E2C04-7C58-4213-B5F6-5234EBE79EB5}">
      <dgm:prSet/>
      <dgm:spPr/>
      <dgm:t>
        <a:bodyPr/>
        <a:lstStyle/>
        <a:p>
          <a:endParaRPr lang="en-US"/>
        </a:p>
      </dgm:t>
    </dgm:pt>
    <dgm:pt modelId="{78108F75-9536-4866-A33B-2A1DA38C4446}">
      <dgm:prSet custT="1"/>
      <dgm:spPr>
        <a:solidFill>
          <a:srgbClr val="00456C"/>
        </a:solidFill>
      </dgm:spPr>
      <dgm:t>
        <a:bodyPr/>
        <a:lstStyle/>
        <a:p>
          <a:r>
            <a:rPr lang="en-US" sz="2000" smtClean="0"/>
            <a:t>50-60% match usually</a:t>
          </a:r>
          <a:r>
            <a:rPr lang="en-US" sz="2000" baseline="0" smtClean="0"/>
            <a:t> required</a:t>
          </a:r>
          <a:endParaRPr lang="en-US" altLang="en-US" sz="2000" dirty="0"/>
        </a:p>
      </dgm:t>
    </dgm:pt>
    <dgm:pt modelId="{FE37B015-B275-4675-BF5F-700AC8854D01}" type="parTrans" cxnId="{393D82D2-0685-4E18-9196-8ADC7A635B9B}">
      <dgm:prSet/>
      <dgm:spPr/>
      <dgm:t>
        <a:bodyPr/>
        <a:lstStyle/>
        <a:p>
          <a:endParaRPr lang="en-US"/>
        </a:p>
      </dgm:t>
    </dgm:pt>
    <dgm:pt modelId="{00DC37E7-4E86-4ED4-8269-9EE160539AE3}" type="sibTrans" cxnId="{393D82D2-0685-4E18-9196-8ADC7A635B9B}">
      <dgm:prSet/>
      <dgm:spPr/>
      <dgm:t>
        <a:bodyPr/>
        <a:lstStyle/>
        <a:p>
          <a:endParaRPr lang="en-US"/>
        </a:p>
      </dgm:t>
    </dgm:pt>
    <dgm:pt modelId="{83428CE9-9BFC-4328-A9D0-E098846F7781}">
      <dgm:prSet custT="1"/>
      <dgm:spPr>
        <a:solidFill>
          <a:srgbClr val="004264"/>
        </a:solidFill>
      </dgm:spPr>
      <dgm:t>
        <a:bodyPr/>
        <a:lstStyle/>
        <a:p>
          <a:r>
            <a:rPr lang="en-US" sz="2000" baseline="0" smtClean="0"/>
            <a:t>Not for flood protection only</a:t>
          </a:r>
          <a:endParaRPr lang="en-US" sz="2000" baseline="0" dirty="0" smtClean="0"/>
        </a:p>
      </dgm:t>
    </dgm:pt>
    <dgm:pt modelId="{DC825BC5-A7ED-4451-96A6-E2D0FCA0CC8F}" type="parTrans" cxnId="{DB53411C-DF97-4602-839E-72A2E4C6242B}">
      <dgm:prSet/>
      <dgm:spPr/>
      <dgm:t>
        <a:bodyPr/>
        <a:lstStyle/>
        <a:p>
          <a:endParaRPr lang="en-US"/>
        </a:p>
      </dgm:t>
    </dgm:pt>
    <dgm:pt modelId="{A995078A-9183-4CE9-B846-2FF598CCEE15}" type="sibTrans" cxnId="{DB53411C-DF97-4602-839E-72A2E4C6242B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3CEB2-EFC1-41A2-9C9F-2BA3CD99ED92}" type="pres">
      <dgm:prSet presAssocID="{B0337806-A3E9-4632-B0A6-E30AC5B7B2A7}" presName="parentLin" presStyleCnt="0"/>
      <dgm:spPr/>
    </dgm:pt>
    <dgm:pt modelId="{C1BB3DF8-94AA-4C9F-9BCE-ED1DC0BC67D8}" type="pres">
      <dgm:prSet presAssocID="{B0337806-A3E9-4632-B0A6-E30AC5B7B2A7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E02D3673-8E12-4040-ABC7-D42C31B010C4}" type="pres">
      <dgm:prSet presAssocID="{B0337806-A3E9-4632-B0A6-E30AC5B7B2A7}" presName="parentText" presStyleLbl="node1" presStyleIdx="0" presStyleCnt="7" custScaleX="130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526E-87EF-4C5B-95F5-F44835E4ADDA}" type="pres">
      <dgm:prSet presAssocID="{B0337806-A3E9-4632-B0A6-E30AC5B7B2A7}" presName="negativeSpace" presStyleCnt="0"/>
      <dgm:spPr/>
    </dgm:pt>
    <dgm:pt modelId="{1B252F44-C6F2-45B9-AA76-D1CD955155B0}" type="pres">
      <dgm:prSet presAssocID="{B0337806-A3E9-4632-B0A6-E30AC5B7B2A7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2AF0D-CC8F-4B9E-B040-679B12DF7AF2}" type="pres">
      <dgm:prSet presAssocID="{1F2088E0-CBE1-4282-A1B2-A9DF8E550DCE}" presName="spaceBetweenRectangles" presStyleCnt="0"/>
      <dgm:spPr/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1" presStyleCnt="7" custScaleX="130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910F-CAF9-455E-A0D9-A1AC87097D69}" type="pres">
      <dgm:prSet presAssocID="{A81A464A-3FE1-4DEA-81A1-6A40B6501B4F}" presName="spaceBetweenRectangles" presStyleCnt="0"/>
      <dgm:spPr/>
    </dgm:pt>
    <dgm:pt modelId="{D1824394-A764-43F9-A800-EFC62814F913}" type="pres">
      <dgm:prSet presAssocID="{78108F75-9536-4866-A33B-2A1DA38C4446}" presName="parentLin" presStyleCnt="0"/>
      <dgm:spPr/>
    </dgm:pt>
    <dgm:pt modelId="{1CAFABD9-929E-4C5A-AD44-E792B2FD5096}" type="pres">
      <dgm:prSet presAssocID="{78108F75-9536-4866-A33B-2A1DA38C4446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6C1694F7-A879-4736-A12B-984210FEF904}" type="pres">
      <dgm:prSet presAssocID="{78108F75-9536-4866-A33B-2A1DA38C4446}" presName="parentText" presStyleLbl="node1" presStyleIdx="2" presStyleCnt="7" custScaleX="13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79110-364C-4976-9A66-0FFBFF7F927D}" type="pres">
      <dgm:prSet presAssocID="{78108F75-9536-4866-A33B-2A1DA38C4446}" presName="negativeSpace" presStyleCnt="0"/>
      <dgm:spPr/>
    </dgm:pt>
    <dgm:pt modelId="{8B906670-5463-4ECB-9926-DC545A17CC3D}" type="pres">
      <dgm:prSet presAssocID="{78108F75-9536-4866-A33B-2A1DA38C4446}" presName="childText" presStyleLbl="conFgAcc1" presStyleIdx="2" presStyleCnt="7">
        <dgm:presLayoutVars>
          <dgm:bulletEnabled val="1"/>
        </dgm:presLayoutVars>
      </dgm:prSet>
      <dgm:spPr/>
    </dgm:pt>
    <dgm:pt modelId="{EBA82F46-68C6-4FD4-B130-825D8538BF86}" type="pres">
      <dgm:prSet presAssocID="{00DC37E7-4E86-4ED4-8269-9EE160539AE3}" presName="spaceBetweenRectangles" presStyleCnt="0"/>
      <dgm:spPr/>
    </dgm:pt>
    <dgm:pt modelId="{C0516454-DBE1-43E6-95C0-7C657FC95BAF}" type="pres">
      <dgm:prSet presAssocID="{D930EF1F-4E30-4DB4-A5A3-DEA15010C1DA}" presName="parentLin" presStyleCnt="0"/>
      <dgm:spPr/>
    </dgm:pt>
    <dgm:pt modelId="{534C71EF-F50E-4DCA-9599-816911E20B0A}" type="pres">
      <dgm:prSet presAssocID="{D930EF1F-4E30-4DB4-A5A3-DEA15010C1D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79BCB37A-8D44-4B0A-8001-02C0180AEDDD}" type="pres">
      <dgm:prSet presAssocID="{D930EF1F-4E30-4DB4-A5A3-DEA15010C1DA}" presName="parentText" presStyleLbl="node1" presStyleIdx="3" presStyleCnt="7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22E30-9B0F-43F6-A47B-6EB37F952F3B}" type="pres">
      <dgm:prSet presAssocID="{D930EF1F-4E30-4DB4-A5A3-DEA15010C1DA}" presName="negativeSpace" presStyleCnt="0"/>
      <dgm:spPr/>
    </dgm:pt>
    <dgm:pt modelId="{E3ED8B63-5E9F-4EB3-9E82-E9C9F0F43377}" type="pres">
      <dgm:prSet presAssocID="{D930EF1F-4E30-4DB4-A5A3-DEA15010C1DA}" presName="childText" presStyleLbl="conFgAcc1" presStyleIdx="3" presStyleCnt="7">
        <dgm:presLayoutVars>
          <dgm:bulletEnabled val="1"/>
        </dgm:presLayoutVars>
      </dgm:prSet>
      <dgm:spPr/>
    </dgm:pt>
    <dgm:pt modelId="{D8CD9752-9EFE-441A-8296-67E3D70664CF}" type="pres">
      <dgm:prSet presAssocID="{A8CFA626-87F9-474D-A297-3E2BFF238083}" presName="spaceBetweenRectangles" presStyleCnt="0"/>
      <dgm:spPr/>
    </dgm:pt>
    <dgm:pt modelId="{939D733D-6AB7-4B3A-BA6D-0CE33C69C595}" type="pres">
      <dgm:prSet presAssocID="{83428CE9-9BFC-4328-A9D0-E098846F7781}" presName="parentLin" presStyleCnt="0"/>
      <dgm:spPr/>
    </dgm:pt>
    <dgm:pt modelId="{8A235D7A-2099-4B0C-9146-842F1C166B60}" type="pres">
      <dgm:prSet presAssocID="{83428CE9-9BFC-4328-A9D0-E098846F7781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F74BA619-F793-4235-B475-821B51238AC2}" type="pres">
      <dgm:prSet presAssocID="{83428CE9-9BFC-4328-A9D0-E098846F7781}" presName="parentText" presStyleLbl="node1" presStyleIdx="4" presStyleCnt="7" custScaleX="13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B7984-9175-428C-A0B8-F2E98950F556}" type="pres">
      <dgm:prSet presAssocID="{83428CE9-9BFC-4328-A9D0-E098846F7781}" presName="negativeSpace" presStyleCnt="0"/>
      <dgm:spPr/>
    </dgm:pt>
    <dgm:pt modelId="{3874F0A0-9A13-4B46-B7C7-2521478D9C9D}" type="pres">
      <dgm:prSet presAssocID="{83428CE9-9BFC-4328-A9D0-E098846F7781}" presName="childText" presStyleLbl="conFgAcc1" presStyleIdx="4" presStyleCnt="7">
        <dgm:presLayoutVars>
          <dgm:bulletEnabled val="1"/>
        </dgm:presLayoutVars>
      </dgm:prSet>
      <dgm:spPr/>
    </dgm:pt>
    <dgm:pt modelId="{F0D05CD7-C254-44C7-9786-5DF8E2F42303}" type="pres">
      <dgm:prSet presAssocID="{A995078A-9183-4CE9-B846-2FF598CCEE15}" presName="spaceBetweenRectangles" presStyleCnt="0"/>
      <dgm:spPr/>
    </dgm:pt>
    <dgm:pt modelId="{2AFA19AE-2D47-48E9-B538-8E5E5E45D212}" type="pres">
      <dgm:prSet presAssocID="{BBAD75ED-1CF5-4181-9CF9-D28DB61DFB62}" presName="parentLin" presStyleCnt="0"/>
      <dgm:spPr/>
    </dgm:pt>
    <dgm:pt modelId="{1106B781-F2EF-42AF-A811-E209705CA8FC}" type="pres">
      <dgm:prSet presAssocID="{BBAD75ED-1CF5-4181-9CF9-D28DB61DFB62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BD53FFA9-E8EF-455B-A027-499F1C4D9B52}" type="pres">
      <dgm:prSet presAssocID="{BBAD75ED-1CF5-4181-9CF9-D28DB61DFB62}" presName="parentText" presStyleLbl="node1" presStyleIdx="5" presStyleCnt="7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92167-44F9-4C8F-9612-E2FF2008A651}" type="pres">
      <dgm:prSet presAssocID="{BBAD75ED-1CF5-4181-9CF9-D28DB61DFB62}" presName="negativeSpace" presStyleCnt="0"/>
      <dgm:spPr/>
    </dgm:pt>
    <dgm:pt modelId="{5D3846ED-03A1-4E4F-BC95-A93A0ED22B4B}" type="pres">
      <dgm:prSet presAssocID="{BBAD75ED-1CF5-4181-9CF9-D28DB61DFB62}" presName="childText" presStyleLbl="conFgAcc1" presStyleIdx="5" presStyleCnt="7">
        <dgm:presLayoutVars>
          <dgm:bulletEnabled val="1"/>
        </dgm:presLayoutVars>
      </dgm:prSet>
      <dgm:spPr/>
    </dgm:pt>
    <dgm:pt modelId="{27E15794-1716-40C3-BAD8-C1E664BE8215}" type="pres">
      <dgm:prSet presAssocID="{C1473646-1D1A-48E7-BE87-9E6F51890CF5}" presName="spaceBetweenRectangles" presStyleCnt="0"/>
      <dgm:spPr/>
    </dgm:pt>
    <dgm:pt modelId="{AF773511-5C6D-468C-B1DD-AA49ED8EE406}" type="pres">
      <dgm:prSet presAssocID="{DCAF1C7F-22DC-4434-BF15-136BBA28F434}" presName="parentLin" presStyleCnt="0"/>
      <dgm:spPr/>
    </dgm:pt>
    <dgm:pt modelId="{BD6F76F7-1158-43B0-8423-AAAC67CDDBE7}" type="pres">
      <dgm:prSet presAssocID="{DCAF1C7F-22DC-4434-BF15-136BBA28F43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C0896C5B-C995-4AA9-B389-BDE471472EC8}" type="pres">
      <dgm:prSet presAssocID="{DCAF1C7F-22DC-4434-BF15-136BBA28F434}" presName="parentText" presStyleLbl="node1" presStyleIdx="6" presStyleCnt="7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CD497-5BC4-441F-8CB6-7812BE0BCB27}" type="pres">
      <dgm:prSet presAssocID="{DCAF1C7F-22DC-4434-BF15-136BBA28F434}" presName="negativeSpace" presStyleCnt="0"/>
      <dgm:spPr/>
    </dgm:pt>
    <dgm:pt modelId="{D4607820-1502-40E8-91D7-A9084F7DC9A2}" type="pres">
      <dgm:prSet presAssocID="{DCAF1C7F-22DC-4434-BF15-136BBA28F4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A7C6031-8DFE-447A-8EFB-0E713BE367B4}" type="presOf" srcId="{78108F75-9536-4866-A33B-2A1DA38C4446}" destId="{6C1694F7-A879-4736-A12B-984210FEF904}" srcOrd="1" destOrd="0" presId="urn:microsoft.com/office/officeart/2005/8/layout/list1"/>
    <dgm:cxn modelId="{5942480F-238D-45EF-89A1-143EF95A8260}" type="presOf" srcId="{DCAF1C7F-22DC-4434-BF15-136BBA28F434}" destId="{C0896C5B-C995-4AA9-B389-BDE471472EC8}" srcOrd="1" destOrd="0" presId="urn:microsoft.com/office/officeart/2005/8/layout/list1"/>
    <dgm:cxn modelId="{393D82D2-0685-4E18-9196-8ADC7A635B9B}" srcId="{7E5E72FE-C703-45B7-8844-D0BBAEE07763}" destId="{78108F75-9536-4866-A33B-2A1DA38C4446}" srcOrd="2" destOrd="0" parTransId="{FE37B015-B275-4675-BF5F-700AC8854D01}" sibTransId="{00DC37E7-4E86-4ED4-8269-9EE160539AE3}"/>
    <dgm:cxn modelId="{8EA3B31B-3282-44BB-8D35-EB1B1EF0BE41}" srcId="{7E5E72FE-C703-45B7-8844-D0BBAEE07763}" destId="{D930EF1F-4E30-4DB4-A5A3-DEA15010C1DA}" srcOrd="3" destOrd="0" parTransId="{FF7628CB-738E-474A-B9EF-6CED0AC5DBBC}" sibTransId="{A8CFA626-87F9-474D-A297-3E2BFF238083}"/>
    <dgm:cxn modelId="{F971AC21-B46B-4C14-B938-E16866EAC0C1}" type="presOf" srcId="{E554FC4F-3992-4BCB-BCC7-90E16617651F}" destId="{D6E1F9CD-4CD7-45C2-9763-DB145269A514}" srcOrd="1" destOrd="0" presId="urn:microsoft.com/office/officeart/2005/8/layout/list1"/>
    <dgm:cxn modelId="{DB53411C-DF97-4602-839E-72A2E4C6242B}" srcId="{7E5E72FE-C703-45B7-8844-D0BBAEE07763}" destId="{83428CE9-9BFC-4328-A9D0-E098846F7781}" srcOrd="4" destOrd="0" parTransId="{DC825BC5-A7ED-4451-96A6-E2D0FCA0CC8F}" sibTransId="{A995078A-9183-4CE9-B846-2FF598CCEE15}"/>
    <dgm:cxn modelId="{E202B948-3082-4CD3-9241-C3E023E81C5A}" srcId="{B0337806-A3E9-4632-B0A6-E30AC5B7B2A7}" destId="{E21CACF7-1D38-499A-8F28-B0A60E9AABBF}" srcOrd="2" destOrd="0" parTransId="{A1EC3204-3CBC-4E35-9ACB-FA469A309B3B}" sibTransId="{3928D958-73E0-403C-93E7-AD0A892C0322}"/>
    <dgm:cxn modelId="{50F25378-15EF-4BBE-8A7B-CDC4A971ECC8}" type="presOf" srcId="{018D12F9-7721-4C46-8E33-1DC851AD5C32}" destId="{1B252F44-C6F2-45B9-AA76-D1CD955155B0}" srcOrd="0" destOrd="1" presId="urn:microsoft.com/office/officeart/2005/8/layout/list1"/>
    <dgm:cxn modelId="{BF2E2C04-7C58-4213-B5F6-5234EBE79EB5}" srcId="{7E5E72FE-C703-45B7-8844-D0BBAEE07763}" destId="{DCAF1C7F-22DC-4434-BF15-136BBA28F434}" srcOrd="6" destOrd="0" parTransId="{7025B019-4F65-4173-B3D2-3C8095F1CF33}" sibTransId="{2420DC55-B6CF-4287-A30A-F94BF9C2C0A0}"/>
    <dgm:cxn modelId="{8012686C-5A82-4F2D-ADBE-D3CD0CC2B373}" type="presOf" srcId="{7E5E72FE-C703-45B7-8844-D0BBAEE07763}" destId="{DF57B662-25C9-4136-830E-38E6675E5504}" srcOrd="0" destOrd="0" presId="urn:microsoft.com/office/officeart/2005/8/layout/list1"/>
    <dgm:cxn modelId="{98806CEC-FDE9-42CE-A5BE-DDFA4172C45B}" type="presOf" srcId="{E21CACF7-1D38-499A-8F28-B0A60E9AABBF}" destId="{1B252F44-C6F2-45B9-AA76-D1CD955155B0}" srcOrd="0" destOrd="2" presId="urn:microsoft.com/office/officeart/2005/8/layout/list1"/>
    <dgm:cxn modelId="{A6952BBE-E427-4D82-BBDE-6FCFB009CE6F}" srcId="{7E5E72FE-C703-45B7-8844-D0BBAEE07763}" destId="{BBAD75ED-1CF5-4181-9CF9-D28DB61DFB62}" srcOrd="5" destOrd="0" parTransId="{3C12EADC-D524-4960-B84D-477E95F06B13}" sibTransId="{C1473646-1D1A-48E7-BE87-9E6F51890CF5}"/>
    <dgm:cxn modelId="{15785CF8-A630-4BBD-B202-F6605D093F37}" type="presOf" srcId="{83428CE9-9BFC-4328-A9D0-E098846F7781}" destId="{F74BA619-F793-4235-B475-821B51238AC2}" srcOrd="1" destOrd="0" presId="urn:microsoft.com/office/officeart/2005/8/layout/list1"/>
    <dgm:cxn modelId="{13644EA3-901B-4F1C-93D8-635C5014B575}" srcId="{7E5E72FE-C703-45B7-8844-D0BBAEE07763}" destId="{E554FC4F-3992-4BCB-BCC7-90E16617651F}" srcOrd="1" destOrd="0" parTransId="{337A3463-44C8-4ED3-842F-CC89A042C4EC}" sibTransId="{A81A464A-3FE1-4DEA-81A1-6A40B6501B4F}"/>
    <dgm:cxn modelId="{F3F433DF-0172-4FB7-A022-18ABC0F8F574}" type="presOf" srcId="{E554FC4F-3992-4BCB-BCC7-90E16617651F}" destId="{3679FB38-27F8-419C-B48B-811833CA653E}" srcOrd="0" destOrd="0" presId="urn:microsoft.com/office/officeart/2005/8/layout/list1"/>
    <dgm:cxn modelId="{BD223C58-5FD4-496F-9EBB-20FF06DAD5A7}" type="presOf" srcId="{DCAF1C7F-22DC-4434-BF15-136BBA28F434}" destId="{BD6F76F7-1158-43B0-8423-AAAC67CDDBE7}" srcOrd="0" destOrd="0" presId="urn:microsoft.com/office/officeart/2005/8/layout/list1"/>
    <dgm:cxn modelId="{55E1AB84-9AD5-46FF-A409-A0858CED6ACD}" srcId="{7E5E72FE-C703-45B7-8844-D0BBAEE07763}" destId="{B0337806-A3E9-4632-B0A6-E30AC5B7B2A7}" srcOrd="0" destOrd="0" parTransId="{C6DDAEC5-8FBC-49D7-96BB-1A1273769EB9}" sibTransId="{1F2088E0-CBE1-4282-A1B2-A9DF8E550DCE}"/>
    <dgm:cxn modelId="{30F8C49E-D267-4999-81CD-D6F63809BBF7}" type="presOf" srcId="{78108F75-9536-4866-A33B-2A1DA38C4446}" destId="{1CAFABD9-929E-4C5A-AD44-E792B2FD5096}" srcOrd="0" destOrd="0" presId="urn:microsoft.com/office/officeart/2005/8/layout/list1"/>
    <dgm:cxn modelId="{A7A42983-6C8E-4FDE-9F12-5053CD76AE56}" type="presOf" srcId="{B0337806-A3E9-4632-B0A6-E30AC5B7B2A7}" destId="{C1BB3DF8-94AA-4C9F-9BCE-ED1DC0BC67D8}" srcOrd="0" destOrd="0" presId="urn:microsoft.com/office/officeart/2005/8/layout/list1"/>
    <dgm:cxn modelId="{9E741658-A541-4579-BD94-8B5F21694CB3}" type="presOf" srcId="{03B7151C-4CB1-4E51-A362-4C85A728BC60}" destId="{1B252F44-C6F2-45B9-AA76-D1CD955155B0}" srcOrd="0" destOrd="0" presId="urn:microsoft.com/office/officeart/2005/8/layout/list1"/>
    <dgm:cxn modelId="{66D1AAAA-1A5A-4934-8849-D9F292A11F22}" srcId="{B0337806-A3E9-4632-B0A6-E30AC5B7B2A7}" destId="{03B7151C-4CB1-4E51-A362-4C85A728BC60}" srcOrd="0" destOrd="0" parTransId="{367CA129-D661-43D8-BED0-0BDA78F0AB7A}" sibTransId="{217FD9E6-8DE9-4DE9-9552-2D5F26FA65B8}"/>
    <dgm:cxn modelId="{63F21E53-A214-4B76-9C7B-275FA9190944}" type="presOf" srcId="{BBAD75ED-1CF5-4181-9CF9-D28DB61DFB62}" destId="{1106B781-F2EF-42AF-A811-E209705CA8FC}" srcOrd="0" destOrd="0" presId="urn:microsoft.com/office/officeart/2005/8/layout/list1"/>
    <dgm:cxn modelId="{21ACBE0F-A046-4C96-A06E-48F96E0C6F89}" type="presOf" srcId="{B0337806-A3E9-4632-B0A6-E30AC5B7B2A7}" destId="{E02D3673-8E12-4040-ABC7-D42C31B010C4}" srcOrd="1" destOrd="0" presId="urn:microsoft.com/office/officeart/2005/8/layout/list1"/>
    <dgm:cxn modelId="{055B33AB-9BBB-41EC-8382-15F18966C645}" type="presOf" srcId="{83428CE9-9BFC-4328-A9D0-E098846F7781}" destId="{8A235D7A-2099-4B0C-9146-842F1C166B60}" srcOrd="0" destOrd="0" presId="urn:microsoft.com/office/officeart/2005/8/layout/list1"/>
    <dgm:cxn modelId="{8F5A9925-A4C6-4497-9323-C4F015E02F84}" type="presOf" srcId="{BBAD75ED-1CF5-4181-9CF9-D28DB61DFB62}" destId="{BD53FFA9-E8EF-455B-A027-499F1C4D9B52}" srcOrd="1" destOrd="0" presId="urn:microsoft.com/office/officeart/2005/8/layout/list1"/>
    <dgm:cxn modelId="{E0F50DB5-1960-4CB5-AF9F-1EA3EB5F3492}" type="presOf" srcId="{D930EF1F-4E30-4DB4-A5A3-DEA15010C1DA}" destId="{79BCB37A-8D44-4B0A-8001-02C0180AEDDD}" srcOrd="1" destOrd="0" presId="urn:microsoft.com/office/officeart/2005/8/layout/list1"/>
    <dgm:cxn modelId="{485A3EF6-9FE9-447C-AAA3-258609848DFD}" srcId="{B0337806-A3E9-4632-B0A6-E30AC5B7B2A7}" destId="{018D12F9-7721-4C46-8E33-1DC851AD5C32}" srcOrd="1" destOrd="0" parTransId="{C372F673-FFBE-4F9D-B081-D9F59C7C155A}" sibTransId="{17CB974C-35E3-4818-9F6C-0C99CBC308F7}"/>
    <dgm:cxn modelId="{0F656287-FE57-4935-91C6-48E5E8EC289F}" type="presOf" srcId="{D930EF1F-4E30-4DB4-A5A3-DEA15010C1DA}" destId="{534C71EF-F50E-4DCA-9599-816911E20B0A}" srcOrd="0" destOrd="0" presId="urn:microsoft.com/office/officeart/2005/8/layout/list1"/>
    <dgm:cxn modelId="{0D8E2F0D-7517-42BB-A219-874872AB4191}" type="presParOf" srcId="{DF57B662-25C9-4136-830E-38E6675E5504}" destId="{70D3CEB2-EFC1-41A2-9C9F-2BA3CD99ED92}" srcOrd="0" destOrd="0" presId="urn:microsoft.com/office/officeart/2005/8/layout/list1"/>
    <dgm:cxn modelId="{E71D43F7-0D41-483F-9310-9D98132EEF42}" type="presParOf" srcId="{70D3CEB2-EFC1-41A2-9C9F-2BA3CD99ED92}" destId="{C1BB3DF8-94AA-4C9F-9BCE-ED1DC0BC67D8}" srcOrd="0" destOrd="0" presId="urn:microsoft.com/office/officeart/2005/8/layout/list1"/>
    <dgm:cxn modelId="{D257C084-15A0-4E0F-9355-7C4F12BE78B8}" type="presParOf" srcId="{70D3CEB2-EFC1-41A2-9C9F-2BA3CD99ED92}" destId="{E02D3673-8E12-4040-ABC7-D42C31B010C4}" srcOrd="1" destOrd="0" presId="urn:microsoft.com/office/officeart/2005/8/layout/list1"/>
    <dgm:cxn modelId="{55E96279-0094-40D3-9E44-F6FFB80D2D54}" type="presParOf" srcId="{DF57B662-25C9-4136-830E-38E6675E5504}" destId="{E713526E-87EF-4C5B-95F5-F44835E4ADDA}" srcOrd="1" destOrd="0" presId="urn:microsoft.com/office/officeart/2005/8/layout/list1"/>
    <dgm:cxn modelId="{4933EF60-6E72-4B96-9195-D4BEEEB0D4A5}" type="presParOf" srcId="{DF57B662-25C9-4136-830E-38E6675E5504}" destId="{1B252F44-C6F2-45B9-AA76-D1CD955155B0}" srcOrd="2" destOrd="0" presId="urn:microsoft.com/office/officeart/2005/8/layout/list1"/>
    <dgm:cxn modelId="{2DEFD9B7-4881-4CCE-B33A-3E04568E9071}" type="presParOf" srcId="{DF57B662-25C9-4136-830E-38E6675E5504}" destId="{81B2AF0D-CC8F-4B9E-B040-679B12DF7AF2}" srcOrd="3" destOrd="0" presId="urn:microsoft.com/office/officeart/2005/8/layout/list1"/>
    <dgm:cxn modelId="{AF576013-BD0B-4CD0-B5B6-6321A36C1B91}" type="presParOf" srcId="{DF57B662-25C9-4136-830E-38E6675E5504}" destId="{469992B7-9298-4533-B350-8187B80A9FB0}" srcOrd="4" destOrd="0" presId="urn:microsoft.com/office/officeart/2005/8/layout/list1"/>
    <dgm:cxn modelId="{367B10F9-4FC0-48B5-894C-638F42A5552F}" type="presParOf" srcId="{469992B7-9298-4533-B350-8187B80A9FB0}" destId="{3679FB38-27F8-419C-B48B-811833CA653E}" srcOrd="0" destOrd="0" presId="urn:microsoft.com/office/officeart/2005/8/layout/list1"/>
    <dgm:cxn modelId="{D8ACE370-09E0-4760-9410-91371247371F}" type="presParOf" srcId="{469992B7-9298-4533-B350-8187B80A9FB0}" destId="{D6E1F9CD-4CD7-45C2-9763-DB145269A514}" srcOrd="1" destOrd="0" presId="urn:microsoft.com/office/officeart/2005/8/layout/list1"/>
    <dgm:cxn modelId="{1C930529-20D1-4BF4-84AE-DB2F17B0EA3C}" type="presParOf" srcId="{DF57B662-25C9-4136-830E-38E6675E5504}" destId="{14785768-A0C2-4924-98DA-909C3AA303E4}" srcOrd="5" destOrd="0" presId="urn:microsoft.com/office/officeart/2005/8/layout/list1"/>
    <dgm:cxn modelId="{F434BD7A-5660-40F7-9F05-69579DA22DE9}" type="presParOf" srcId="{DF57B662-25C9-4136-830E-38E6675E5504}" destId="{1BE17B0A-4CE2-4EBB-9733-A8CFAFF4CCE9}" srcOrd="6" destOrd="0" presId="urn:microsoft.com/office/officeart/2005/8/layout/list1"/>
    <dgm:cxn modelId="{315335D8-3EC3-4C22-B366-36A6126CE05C}" type="presParOf" srcId="{DF57B662-25C9-4136-830E-38E6675E5504}" destId="{64C1910F-CAF9-455E-A0D9-A1AC87097D69}" srcOrd="7" destOrd="0" presId="urn:microsoft.com/office/officeart/2005/8/layout/list1"/>
    <dgm:cxn modelId="{A5CAFA21-5B46-4E10-BF78-8AD9F730B921}" type="presParOf" srcId="{DF57B662-25C9-4136-830E-38E6675E5504}" destId="{D1824394-A764-43F9-A800-EFC62814F913}" srcOrd="8" destOrd="0" presId="urn:microsoft.com/office/officeart/2005/8/layout/list1"/>
    <dgm:cxn modelId="{1449267D-E54A-499C-A0DB-297C3530F605}" type="presParOf" srcId="{D1824394-A764-43F9-A800-EFC62814F913}" destId="{1CAFABD9-929E-4C5A-AD44-E792B2FD5096}" srcOrd="0" destOrd="0" presId="urn:microsoft.com/office/officeart/2005/8/layout/list1"/>
    <dgm:cxn modelId="{7CBECC7A-B643-4BCC-9D28-A55EDD7B082D}" type="presParOf" srcId="{D1824394-A764-43F9-A800-EFC62814F913}" destId="{6C1694F7-A879-4736-A12B-984210FEF904}" srcOrd="1" destOrd="0" presId="urn:microsoft.com/office/officeart/2005/8/layout/list1"/>
    <dgm:cxn modelId="{60BEC989-E681-47AD-9397-76AE7B238EB4}" type="presParOf" srcId="{DF57B662-25C9-4136-830E-38E6675E5504}" destId="{31979110-364C-4976-9A66-0FFBFF7F927D}" srcOrd="9" destOrd="0" presId="urn:microsoft.com/office/officeart/2005/8/layout/list1"/>
    <dgm:cxn modelId="{C9C9E55F-D8CE-4D6F-83A0-D1B5F714A112}" type="presParOf" srcId="{DF57B662-25C9-4136-830E-38E6675E5504}" destId="{8B906670-5463-4ECB-9926-DC545A17CC3D}" srcOrd="10" destOrd="0" presId="urn:microsoft.com/office/officeart/2005/8/layout/list1"/>
    <dgm:cxn modelId="{34F3F154-2B85-4BE2-A09E-1E6A794CB3B5}" type="presParOf" srcId="{DF57B662-25C9-4136-830E-38E6675E5504}" destId="{EBA82F46-68C6-4FD4-B130-825D8538BF86}" srcOrd="11" destOrd="0" presId="urn:microsoft.com/office/officeart/2005/8/layout/list1"/>
    <dgm:cxn modelId="{F18DD1FD-DF57-4273-8CA2-CB6F3DBC06EE}" type="presParOf" srcId="{DF57B662-25C9-4136-830E-38E6675E5504}" destId="{C0516454-DBE1-43E6-95C0-7C657FC95BAF}" srcOrd="12" destOrd="0" presId="urn:microsoft.com/office/officeart/2005/8/layout/list1"/>
    <dgm:cxn modelId="{40E6D58E-25F1-4555-905B-71E5A722942E}" type="presParOf" srcId="{C0516454-DBE1-43E6-95C0-7C657FC95BAF}" destId="{534C71EF-F50E-4DCA-9599-816911E20B0A}" srcOrd="0" destOrd="0" presId="urn:microsoft.com/office/officeart/2005/8/layout/list1"/>
    <dgm:cxn modelId="{71566112-8F58-4E42-AA4D-2D10C84294EF}" type="presParOf" srcId="{C0516454-DBE1-43E6-95C0-7C657FC95BAF}" destId="{79BCB37A-8D44-4B0A-8001-02C0180AEDDD}" srcOrd="1" destOrd="0" presId="urn:microsoft.com/office/officeart/2005/8/layout/list1"/>
    <dgm:cxn modelId="{1AB3990B-EDAF-4C62-BED1-16AA1054BC89}" type="presParOf" srcId="{DF57B662-25C9-4136-830E-38E6675E5504}" destId="{01722E30-9B0F-43F6-A47B-6EB37F952F3B}" srcOrd="13" destOrd="0" presId="urn:microsoft.com/office/officeart/2005/8/layout/list1"/>
    <dgm:cxn modelId="{03C1ECBB-FE5B-4D96-BA75-4BD1164F68F7}" type="presParOf" srcId="{DF57B662-25C9-4136-830E-38E6675E5504}" destId="{E3ED8B63-5E9F-4EB3-9E82-E9C9F0F43377}" srcOrd="14" destOrd="0" presId="urn:microsoft.com/office/officeart/2005/8/layout/list1"/>
    <dgm:cxn modelId="{27EAFA9E-A41D-424F-82DF-FC299BDAA59D}" type="presParOf" srcId="{DF57B662-25C9-4136-830E-38E6675E5504}" destId="{D8CD9752-9EFE-441A-8296-67E3D70664CF}" srcOrd="15" destOrd="0" presId="urn:microsoft.com/office/officeart/2005/8/layout/list1"/>
    <dgm:cxn modelId="{D9116714-0A9E-48FC-A874-3978517D32E5}" type="presParOf" srcId="{DF57B662-25C9-4136-830E-38E6675E5504}" destId="{939D733D-6AB7-4B3A-BA6D-0CE33C69C595}" srcOrd="16" destOrd="0" presId="urn:microsoft.com/office/officeart/2005/8/layout/list1"/>
    <dgm:cxn modelId="{AD4B7A24-B48F-4D51-8303-0E83A760F191}" type="presParOf" srcId="{939D733D-6AB7-4B3A-BA6D-0CE33C69C595}" destId="{8A235D7A-2099-4B0C-9146-842F1C166B60}" srcOrd="0" destOrd="0" presId="urn:microsoft.com/office/officeart/2005/8/layout/list1"/>
    <dgm:cxn modelId="{36C2257D-F321-48DD-AD2E-791A427FBD27}" type="presParOf" srcId="{939D733D-6AB7-4B3A-BA6D-0CE33C69C595}" destId="{F74BA619-F793-4235-B475-821B51238AC2}" srcOrd="1" destOrd="0" presId="urn:microsoft.com/office/officeart/2005/8/layout/list1"/>
    <dgm:cxn modelId="{75B9F183-A400-4EB7-A0AC-165255D0BF29}" type="presParOf" srcId="{DF57B662-25C9-4136-830E-38E6675E5504}" destId="{3EDB7984-9175-428C-A0B8-F2E98950F556}" srcOrd="17" destOrd="0" presId="urn:microsoft.com/office/officeart/2005/8/layout/list1"/>
    <dgm:cxn modelId="{58464342-1759-4661-A00F-CA97BA1246A2}" type="presParOf" srcId="{DF57B662-25C9-4136-830E-38E6675E5504}" destId="{3874F0A0-9A13-4B46-B7C7-2521478D9C9D}" srcOrd="18" destOrd="0" presId="urn:microsoft.com/office/officeart/2005/8/layout/list1"/>
    <dgm:cxn modelId="{8F5B5710-D390-42F6-BFE3-167FA0EB87B9}" type="presParOf" srcId="{DF57B662-25C9-4136-830E-38E6675E5504}" destId="{F0D05CD7-C254-44C7-9786-5DF8E2F42303}" srcOrd="19" destOrd="0" presId="urn:microsoft.com/office/officeart/2005/8/layout/list1"/>
    <dgm:cxn modelId="{9300F3A3-62BB-402B-AA5B-8D2C3976FD4B}" type="presParOf" srcId="{DF57B662-25C9-4136-830E-38E6675E5504}" destId="{2AFA19AE-2D47-48E9-B538-8E5E5E45D212}" srcOrd="20" destOrd="0" presId="urn:microsoft.com/office/officeart/2005/8/layout/list1"/>
    <dgm:cxn modelId="{C0BAFF3E-2BA1-4698-B9BB-35965A3CD269}" type="presParOf" srcId="{2AFA19AE-2D47-48E9-B538-8E5E5E45D212}" destId="{1106B781-F2EF-42AF-A811-E209705CA8FC}" srcOrd="0" destOrd="0" presId="urn:microsoft.com/office/officeart/2005/8/layout/list1"/>
    <dgm:cxn modelId="{EB4CAF6F-27BA-428C-8BF9-53BB85CE3B2D}" type="presParOf" srcId="{2AFA19AE-2D47-48E9-B538-8E5E5E45D212}" destId="{BD53FFA9-E8EF-455B-A027-499F1C4D9B52}" srcOrd="1" destOrd="0" presId="urn:microsoft.com/office/officeart/2005/8/layout/list1"/>
    <dgm:cxn modelId="{5EA1E04D-CFD9-4056-9D11-0E04D1A49907}" type="presParOf" srcId="{DF57B662-25C9-4136-830E-38E6675E5504}" destId="{7B492167-44F9-4C8F-9612-E2FF2008A651}" srcOrd="21" destOrd="0" presId="urn:microsoft.com/office/officeart/2005/8/layout/list1"/>
    <dgm:cxn modelId="{7D7E30CB-A791-4AE8-8A8D-58ECA4F71382}" type="presParOf" srcId="{DF57B662-25C9-4136-830E-38E6675E5504}" destId="{5D3846ED-03A1-4E4F-BC95-A93A0ED22B4B}" srcOrd="22" destOrd="0" presId="urn:microsoft.com/office/officeart/2005/8/layout/list1"/>
    <dgm:cxn modelId="{ACC76091-003C-4747-9F40-C9D31494DCC0}" type="presParOf" srcId="{DF57B662-25C9-4136-830E-38E6675E5504}" destId="{27E15794-1716-40C3-BAD8-C1E664BE8215}" srcOrd="23" destOrd="0" presId="urn:microsoft.com/office/officeart/2005/8/layout/list1"/>
    <dgm:cxn modelId="{C9D131DC-83FD-4B95-BD67-FFBD109FDFB8}" type="presParOf" srcId="{DF57B662-25C9-4136-830E-38E6675E5504}" destId="{AF773511-5C6D-468C-B1DD-AA49ED8EE406}" srcOrd="24" destOrd="0" presId="urn:microsoft.com/office/officeart/2005/8/layout/list1"/>
    <dgm:cxn modelId="{FFC65F9E-B66E-462C-8F45-1011B7B106C0}" type="presParOf" srcId="{AF773511-5C6D-468C-B1DD-AA49ED8EE406}" destId="{BD6F76F7-1158-43B0-8423-AAAC67CDDBE7}" srcOrd="0" destOrd="0" presId="urn:microsoft.com/office/officeart/2005/8/layout/list1"/>
    <dgm:cxn modelId="{59D79E27-B2FA-4522-BC10-8A710DA30EB7}" type="presParOf" srcId="{AF773511-5C6D-468C-B1DD-AA49ED8EE406}" destId="{C0896C5B-C995-4AA9-B389-BDE471472EC8}" srcOrd="1" destOrd="0" presId="urn:microsoft.com/office/officeart/2005/8/layout/list1"/>
    <dgm:cxn modelId="{DF30827E-84F9-4241-8EDD-A07B4BE2D8DF}" type="presParOf" srcId="{DF57B662-25C9-4136-830E-38E6675E5504}" destId="{F71CD497-5BC4-441F-8CB6-7812BE0BCB27}" srcOrd="25" destOrd="0" presId="urn:microsoft.com/office/officeart/2005/8/layout/list1"/>
    <dgm:cxn modelId="{1135ABA9-95BA-43B2-8093-23F41762D521}" type="presParOf" srcId="{DF57B662-25C9-4136-830E-38E6675E5504}" destId="{D4607820-1502-40E8-91D7-A9084F7DC9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37806-A3E9-4632-B0A6-E30AC5B7B2A7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400" dirty="0" smtClean="0"/>
            <a:t>SFWMD Cooperative Funding Program</a:t>
          </a:r>
          <a:endParaRPr lang="en-US" altLang="en-US" sz="2400" dirty="0"/>
        </a:p>
      </dgm:t>
    </dgm:pt>
    <dgm:pt modelId="{C6DDAEC5-8FBC-49D7-96BB-1A1273769EB9}" type="parTrans" cxnId="{55E1AB84-9AD5-46FF-A409-A0858CED6ACD}">
      <dgm:prSet/>
      <dgm:spPr/>
      <dgm:t>
        <a:bodyPr/>
        <a:lstStyle/>
        <a:p>
          <a:endParaRPr lang="en-US"/>
        </a:p>
      </dgm:t>
    </dgm:pt>
    <dgm:pt modelId="{1F2088E0-CBE1-4282-A1B2-A9DF8E550DCE}" type="sibTrans" cxnId="{55E1AB84-9AD5-46FF-A409-A0858CED6ACD}">
      <dgm:prSet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sz="1800" baseline="0" dirty="0" smtClean="0"/>
            <a:t>District Strategic Plan Priorities and Regional Water Supply Plan Strategies</a:t>
          </a:r>
          <a:endParaRPr lang="en-US" altLang="en-US" sz="18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78F526CB-4C96-4ECD-9EC9-FD585EA519CF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Environmental, resource, and/or community benefits</a:t>
          </a:r>
        </a:p>
      </dgm:t>
    </dgm:pt>
    <dgm:pt modelId="{C51E39C3-955C-4D72-8FA1-DE4BDE3E782D}" type="parTrans" cxnId="{0419A5FD-45D8-4975-9C4A-1DCC06E0BFD7}">
      <dgm:prSet/>
      <dgm:spPr/>
      <dgm:t>
        <a:bodyPr/>
        <a:lstStyle/>
        <a:p>
          <a:endParaRPr lang="en-US"/>
        </a:p>
      </dgm:t>
    </dgm:pt>
    <dgm:pt modelId="{491FE6C8-AA20-4E27-87DF-BB64A68FB1A8}" type="sibTrans" cxnId="{0419A5FD-45D8-4975-9C4A-1DCC06E0BFD7}">
      <dgm:prSet/>
      <dgm:spPr/>
      <dgm:t>
        <a:bodyPr/>
        <a:lstStyle/>
        <a:p>
          <a:endParaRPr lang="en-US"/>
        </a:p>
      </dgm:t>
    </dgm:pt>
    <dgm:pt modelId="{A33496F5-FEEF-4F54-8BDE-6639350EC78A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Cost effectiveness</a:t>
          </a:r>
        </a:p>
      </dgm:t>
    </dgm:pt>
    <dgm:pt modelId="{623803B3-CFBD-4EFA-A145-6D2E12D4610C}" type="parTrans" cxnId="{C2A523F1-8D80-480A-8645-46EE32E1D1D5}">
      <dgm:prSet/>
      <dgm:spPr/>
      <dgm:t>
        <a:bodyPr/>
        <a:lstStyle/>
        <a:p>
          <a:endParaRPr lang="en-US"/>
        </a:p>
      </dgm:t>
    </dgm:pt>
    <dgm:pt modelId="{44E59110-C623-4C55-B178-6DABD322AD08}" type="sibTrans" cxnId="{C2A523F1-8D80-480A-8645-46EE32E1D1D5}">
      <dgm:prSet/>
      <dgm:spPr/>
      <dgm:t>
        <a:bodyPr/>
        <a:lstStyle/>
        <a:p>
          <a:endParaRPr lang="en-US"/>
        </a:p>
      </dgm:t>
    </dgm:pt>
    <dgm:pt modelId="{725C0C66-B67C-4100-B0B1-2ABEAB2D4465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Project readiness</a:t>
          </a:r>
        </a:p>
      </dgm:t>
    </dgm:pt>
    <dgm:pt modelId="{563A08D6-3116-4D5B-BBCD-C1D7A8F003CD}" type="parTrans" cxnId="{384D39F6-AF8E-4C15-82DA-43962FC6BB15}">
      <dgm:prSet/>
      <dgm:spPr/>
      <dgm:t>
        <a:bodyPr/>
        <a:lstStyle/>
        <a:p>
          <a:endParaRPr lang="en-US"/>
        </a:p>
      </dgm:t>
    </dgm:pt>
    <dgm:pt modelId="{EBDDFE03-F301-43F8-B5F5-42CDD143FB99}" type="sibTrans" cxnId="{384D39F6-AF8E-4C15-82DA-43962FC6BB15}">
      <dgm:prSet/>
      <dgm:spPr/>
      <dgm:t>
        <a:bodyPr/>
        <a:lstStyle/>
        <a:p>
          <a:endParaRPr lang="en-US"/>
        </a:p>
      </dgm:t>
    </dgm:pt>
    <dgm:pt modelId="{5B0F6E62-CC64-47E2-8B93-EA86E4ECD630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Innovation</a:t>
          </a:r>
        </a:p>
      </dgm:t>
    </dgm:pt>
    <dgm:pt modelId="{23B0BE9A-A0B7-4BA3-9FA9-3E2FBC7C2E55}" type="parTrans" cxnId="{3CE3E763-7EDB-48B2-8062-9E5B200D1470}">
      <dgm:prSet/>
      <dgm:spPr/>
      <dgm:t>
        <a:bodyPr/>
        <a:lstStyle/>
        <a:p>
          <a:endParaRPr lang="en-US"/>
        </a:p>
      </dgm:t>
    </dgm:pt>
    <dgm:pt modelId="{5D7B2FD1-E4C1-4E61-81F9-F9BDE6DB84CC}" type="sibTrans" cxnId="{3CE3E763-7EDB-48B2-8062-9E5B200D1470}">
      <dgm:prSet/>
      <dgm:spPr/>
      <dgm:t>
        <a:bodyPr/>
        <a:lstStyle/>
        <a:p>
          <a:endParaRPr lang="en-US"/>
        </a:p>
      </dgm:t>
    </dgm:pt>
    <dgm:pt modelId="{0B6C9378-CB06-4F94-9B91-439C917EB352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Continuation phase of a previously funded project</a:t>
          </a:r>
        </a:p>
      </dgm:t>
    </dgm:pt>
    <dgm:pt modelId="{C95B7C61-78B3-47C1-9D35-05D2012C2028}" type="parTrans" cxnId="{94ECCB48-B449-484D-A09A-7BFE4E03DF04}">
      <dgm:prSet/>
      <dgm:spPr/>
      <dgm:t>
        <a:bodyPr/>
        <a:lstStyle/>
        <a:p>
          <a:endParaRPr lang="en-US"/>
        </a:p>
      </dgm:t>
    </dgm:pt>
    <dgm:pt modelId="{C0DD9EAA-19E0-43D8-88B4-ACE7E64D0003}" type="sibTrans" cxnId="{94ECCB48-B449-484D-A09A-7BFE4E03DF04}">
      <dgm:prSet/>
      <dgm:spPr/>
      <dgm:t>
        <a:bodyPr/>
        <a:lstStyle/>
        <a:p>
          <a:endParaRPr lang="en-US"/>
        </a:p>
      </dgm:t>
    </dgm:pt>
    <dgm:pt modelId="{99F4671C-8F37-4862-80D0-1621131C8E57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Past performance</a:t>
          </a:r>
        </a:p>
      </dgm:t>
    </dgm:pt>
    <dgm:pt modelId="{7096B7B8-532A-4E2D-8A90-D21DE390BBDD}" type="parTrans" cxnId="{7CA1895A-E9F9-4E31-A8F1-8AEB7F6BCEA7}">
      <dgm:prSet/>
      <dgm:spPr/>
      <dgm:t>
        <a:bodyPr/>
        <a:lstStyle/>
        <a:p>
          <a:endParaRPr lang="en-US"/>
        </a:p>
      </dgm:t>
    </dgm:pt>
    <dgm:pt modelId="{ADFE93F4-006B-4D47-BEBE-322D4232095C}" type="sibTrans" cxnId="{7CA1895A-E9F9-4E31-A8F1-8AEB7F6BCEA7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3CEB2-EFC1-41A2-9C9F-2BA3CD99ED92}" type="pres">
      <dgm:prSet presAssocID="{B0337806-A3E9-4632-B0A6-E30AC5B7B2A7}" presName="parentLin" presStyleCnt="0"/>
      <dgm:spPr/>
    </dgm:pt>
    <dgm:pt modelId="{C1BB3DF8-94AA-4C9F-9BCE-ED1DC0BC67D8}" type="pres">
      <dgm:prSet presAssocID="{B0337806-A3E9-4632-B0A6-E30AC5B7B2A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02D3673-8E12-4040-ABC7-D42C31B010C4}" type="pres">
      <dgm:prSet presAssocID="{B0337806-A3E9-4632-B0A6-E30AC5B7B2A7}" presName="parentText" presStyleLbl="node1" presStyleIdx="0" presStyleCnt="8" custScaleX="130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526E-87EF-4C5B-95F5-F44835E4ADDA}" type="pres">
      <dgm:prSet presAssocID="{B0337806-A3E9-4632-B0A6-E30AC5B7B2A7}" presName="negativeSpace" presStyleCnt="0"/>
      <dgm:spPr/>
    </dgm:pt>
    <dgm:pt modelId="{1B252F44-C6F2-45B9-AA76-D1CD955155B0}" type="pres">
      <dgm:prSet presAssocID="{B0337806-A3E9-4632-B0A6-E30AC5B7B2A7}" presName="childText" presStyleLbl="conFgAcc1" presStyleIdx="0" presStyleCnt="8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B2AF0D-CC8F-4B9E-B040-679B12DF7AF2}" type="pres">
      <dgm:prSet presAssocID="{1F2088E0-CBE1-4282-A1B2-A9DF8E550DCE}" presName="spaceBetweenRectangles" presStyleCnt="0"/>
      <dgm:spPr/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1" presStyleCnt="8" custScaleX="130795" custScaleY="1583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910F-CAF9-455E-A0D9-A1AC87097D69}" type="pres">
      <dgm:prSet presAssocID="{A81A464A-3FE1-4DEA-81A1-6A40B6501B4F}" presName="spaceBetweenRectangles" presStyleCnt="0"/>
      <dgm:spPr/>
    </dgm:pt>
    <dgm:pt modelId="{0B2E90D9-7963-4F79-A4F0-2AEFDFADF002}" type="pres">
      <dgm:prSet presAssocID="{78F526CB-4C96-4ECD-9EC9-FD585EA519CF}" presName="parentLin" presStyleCnt="0"/>
      <dgm:spPr/>
    </dgm:pt>
    <dgm:pt modelId="{163DF3B2-056F-4A41-B0B5-EEEC14EF8A7B}" type="pres">
      <dgm:prSet presAssocID="{78F526CB-4C96-4ECD-9EC9-FD585EA519CF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48F54B9-904D-4DA3-BF45-60800A6AD1CA}" type="pres">
      <dgm:prSet presAssocID="{78F526CB-4C96-4ECD-9EC9-FD585EA519CF}" presName="parentText" presStyleLbl="node1" presStyleIdx="2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33E0D-9CE0-4096-8E96-529A18EBBA5E}" type="pres">
      <dgm:prSet presAssocID="{78F526CB-4C96-4ECD-9EC9-FD585EA519CF}" presName="negativeSpace" presStyleCnt="0"/>
      <dgm:spPr/>
    </dgm:pt>
    <dgm:pt modelId="{2A2D8A98-E723-490A-98C1-0A091C20D018}" type="pres">
      <dgm:prSet presAssocID="{78F526CB-4C96-4ECD-9EC9-FD585EA519CF}" presName="childText" presStyleLbl="conFgAcc1" presStyleIdx="2" presStyleCnt="8">
        <dgm:presLayoutVars>
          <dgm:bulletEnabled val="1"/>
        </dgm:presLayoutVars>
      </dgm:prSet>
      <dgm:spPr/>
    </dgm:pt>
    <dgm:pt modelId="{EB83650C-012A-4C3E-B8C9-DC3C92BB384A}" type="pres">
      <dgm:prSet presAssocID="{491FE6C8-AA20-4E27-87DF-BB64A68FB1A8}" presName="spaceBetweenRectangles" presStyleCnt="0"/>
      <dgm:spPr/>
    </dgm:pt>
    <dgm:pt modelId="{ED285391-8EAD-4915-865F-71241637B348}" type="pres">
      <dgm:prSet presAssocID="{A33496F5-FEEF-4F54-8BDE-6639350EC78A}" presName="parentLin" presStyleCnt="0"/>
      <dgm:spPr/>
    </dgm:pt>
    <dgm:pt modelId="{81C506EF-4020-4824-B435-C18791A07FE2}" type="pres">
      <dgm:prSet presAssocID="{A33496F5-FEEF-4F54-8BDE-6639350EC78A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ADD0CA22-D0B3-4F47-BC67-175417C05528}" type="pres">
      <dgm:prSet presAssocID="{A33496F5-FEEF-4F54-8BDE-6639350EC78A}" presName="parentText" presStyleLbl="node1" presStyleIdx="3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49D0A-A288-430E-B668-E8CD44631B10}" type="pres">
      <dgm:prSet presAssocID="{A33496F5-FEEF-4F54-8BDE-6639350EC78A}" presName="negativeSpace" presStyleCnt="0"/>
      <dgm:spPr/>
    </dgm:pt>
    <dgm:pt modelId="{9E0CA9F2-250B-48AE-B579-18F0DA3D50A1}" type="pres">
      <dgm:prSet presAssocID="{A33496F5-FEEF-4F54-8BDE-6639350EC78A}" presName="childText" presStyleLbl="conFgAcc1" presStyleIdx="3" presStyleCnt="8">
        <dgm:presLayoutVars>
          <dgm:bulletEnabled val="1"/>
        </dgm:presLayoutVars>
      </dgm:prSet>
      <dgm:spPr/>
    </dgm:pt>
    <dgm:pt modelId="{B88BABF3-C4E1-41BE-A11C-2ABDBAF14369}" type="pres">
      <dgm:prSet presAssocID="{44E59110-C623-4C55-B178-6DABD322AD08}" presName="spaceBetweenRectangles" presStyleCnt="0"/>
      <dgm:spPr/>
    </dgm:pt>
    <dgm:pt modelId="{6C841A71-DB69-4FCD-B43B-A666EA2DF5F2}" type="pres">
      <dgm:prSet presAssocID="{725C0C66-B67C-4100-B0B1-2ABEAB2D4465}" presName="parentLin" presStyleCnt="0"/>
      <dgm:spPr/>
    </dgm:pt>
    <dgm:pt modelId="{B6AD2098-7BE9-4B78-8B37-826B8FD2A765}" type="pres">
      <dgm:prSet presAssocID="{725C0C66-B67C-4100-B0B1-2ABEAB2D4465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86B1D832-40AC-4AFF-B6A7-E34B4975EB4B}" type="pres">
      <dgm:prSet presAssocID="{725C0C66-B67C-4100-B0B1-2ABEAB2D4465}" presName="parentText" presStyleLbl="node1" presStyleIdx="4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C4D1B-442D-416B-A3C3-7EE981528934}" type="pres">
      <dgm:prSet presAssocID="{725C0C66-B67C-4100-B0B1-2ABEAB2D4465}" presName="negativeSpace" presStyleCnt="0"/>
      <dgm:spPr/>
    </dgm:pt>
    <dgm:pt modelId="{C904D53B-8A0F-4DF6-B84B-16BF869A3970}" type="pres">
      <dgm:prSet presAssocID="{725C0C66-B67C-4100-B0B1-2ABEAB2D4465}" presName="childText" presStyleLbl="conFgAcc1" presStyleIdx="4" presStyleCnt="8">
        <dgm:presLayoutVars>
          <dgm:bulletEnabled val="1"/>
        </dgm:presLayoutVars>
      </dgm:prSet>
      <dgm:spPr/>
    </dgm:pt>
    <dgm:pt modelId="{4714A9B4-7CC9-47BB-A83D-88E90ECAB9C1}" type="pres">
      <dgm:prSet presAssocID="{EBDDFE03-F301-43F8-B5F5-42CDD143FB99}" presName="spaceBetweenRectangles" presStyleCnt="0"/>
      <dgm:spPr/>
    </dgm:pt>
    <dgm:pt modelId="{38F22F6C-9307-4BF0-B2B1-762A8BB244B1}" type="pres">
      <dgm:prSet presAssocID="{5B0F6E62-CC64-47E2-8B93-EA86E4ECD630}" presName="parentLin" presStyleCnt="0"/>
      <dgm:spPr/>
    </dgm:pt>
    <dgm:pt modelId="{3DCBCD88-5218-459A-BE5B-999C2203EA9F}" type="pres">
      <dgm:prSet presAssocID="{5B0F6E62-CC64-47E2-8B93-EA86E4ECD630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5559A2CE-0143-472D-8633-51A01C965A8F}" type="pres">
      <dgm:prSet presAssocID="{5B0F6E62-CC64-47E2-8B93-EA86E4ECD630}" presName="parentText" presStyleLbl="node1" presStyleIdx="5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B9545-EFDE-4D99-988D-0387F69E0721}" type="pres">
      <dgm:prSet presAssocID="{5B0F6E62-CC64-47E2-8B93-EA86E4ECD630}" presName="negativeSpace" presStyleCnt="0"/>
      <dgm:spPr/>
    </dgm:pt>
    <dgm:pt modelId="{7206C0D2-F04B-43EE-BA8E-602676D5336B}" type="pres">
      <dgm:prSet presAssocID="{5B0F6E62-CC64-47E2-8B93-EA86E4ECD630}" presName="childText" presStyleLbl="conFgAcc1" presStyleIdx="5" presStyleCnt="8">
        <dgm:presLayoutVars>
          <dgm:bulletEnabled val="1"/>
        </dgm:presLayoutVars>
      </dgm:prSet>
      <dgm:spPr/>
    </dgm:pt>
    <dgm:pt modelId="{5F77BBEE-2041-460F-8E67-6449726A83E0}" type="pres">
      <dgm:prSet presAssocID="{5D7B2FD1-E4C1-4E61-81F9-F9BDE6DB84CC}" presName="spaceBetweenRectangles" presStyleCnt="0"/>
      <dgm:spPr/>
    </dgm:pt>
    <dgm:pt modelId="{F23E3717-0C2F-4430-ABA1-DECE93AC8757}" type="pres">
      <dgm:prSet presAssocID="{0B6C9378-CB06-4F94-9B91-439C917EB352}" presName="parentLin" presStyleCnt="0"/>
      <dgm:spPr/>
    </dgm:pt>
    <dgm:pt modelId="{36F83C02-8926-4074-9FD0-71840EA731A6}" type="pres">
      <dgm:prSet presAssocID="{0B6C9378-CB06-4F94-9B91-439C917EB352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3194F0A8-C895-4E3A-88E5-83770743D76E}" type="pres">
      <dgm:prSet presAssocID="{0B6C9378-CB06-4F94-9B91-439C917EB352}" presName="parentText" presStyleLbl="node1" presStyleIdx="6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73456-7055-4871-B1EA-30F800A99A37}" type="pres">
      <dgm:prSet presAssocID="{0B6C9378-CB06-4F94-9B91-439C917EB352}" presName="negativeSpace" presStyleCnt="0"/>
      <dgm:spPr/>
    </dgm:pt>
    <dgm:pt modelId="{70B6DC16-C3CD-499B-92EC-30F48DB55AF8}" type="pres">
      <dgm:prSet presAssocID="{0B6C9378-CB06-4F94-9B91-439C917EB352}" presName="childText" presStyleLbl="conFgAcc1" presStyleIdx="6" presStyleCnt="8">
        <dgm:presLayoutVars>
          <dgm:bulletEnabled val="1"/>
        </dgm:presLayoutVars>
      </dgm:prSet>
      <dgm:spPr/>
    </dgm:pt>
    <dgm:pt modelId="{99469613-F760-4CAF-9F6B-9C41B9C74A83}" type="pres">
      <dgm:prSet presAssocID="{C0DD9EAA-19E0-43D8-88B4-ACE7E64D0003}" presName="spaceBetweenRectangles" presStyleCnt="0"/>
      <dgm:spPr/>
    </dgm:pt>
    <dgm:pt modelId="{9AEFE2AC-E1F7-403D-AC64-C927F55C4026}" type="pres">
      <dgm:prSet presAssocID="{99F4671C-8F37-4862-80D0-1621131C8E57}" presName="parentLin" presStyleCnt="0"/>
      <dgm:spPr/>
    </dgm:pt>
    <dgm:pt modelId="{91767D9F-6AE5-40EF-A57B-A8B5E61B401F}" type="pres">
      <dgm:prSet presAssocID="{99F4671C-8F37-4862-80D0-1621131C8E57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786B9941-4199-4FF6-9EE7-13135FEBBAF9}" type="pres">
      <dgm:prSet presAssocID="{99F4671C-8F37-4862-80D0-1621131C8E57}" presName="parentText" presStyleLbl="node1" presStyleIdx="7" presStyleCnt="8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9D69-6776-4F1F-BDB0-B131BF951F01}" type="pres">
      <dgm:prSet presAssocID="{99F4671C-8F37-4862-80D0-1621131C8E57}" presName="negativeSpace" presStyleCnt="0"/>
      <dgm:spPr/>
    </dgm:pt>
    <dgm:pt modelId="{1B9D7F1C-AD2A-4C9F-8CD3-55B218703E69}" type="pres">
      <dgm:prSet presAssocID="{99F4671C-8F37-4862-80D0-1621131C8E5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9F43DBF-E6D8-417D-9269-56C7011AE6A3}" type="presOf" srcId="{B0337806-A3E9-4632-B0A6-E30AC5B7B2A7}" destId="{C1BB3DF8-94AA-4C9F-9BCE-ED1DC0BC67D8}" srcOrd="0" destOrd="0" presId="urn:microsoft.com/office/officeart/2005/8/layout/list1"/>
    <dgm:cxn modelId="{384D39F6-AF8E-4C15-82DA-43962FC6BB15}" srcId="{7E5E72FE-C703-45B7-8844-D0BBAEE07763}" destId="{725C0C66-B67C-4100-B0B1-2ABEAB2D4465}" srcOrd="4" destOrd="0" parTransId="{563A08D6-3116-4D5B-BBCD-C1D7A8F003CD}" sibTransId="{EBDDFE03-F301-43F8-B5F5-42CDD143FB99}"/>
    <dgm:cxn modelId="{BA46ECD6-6BD5-4D15-A696-EEF73DBFB727}" type="presOf" srcId="{99F4671C-8F37-4862-80D0-1621131C8E57}" destId="{91767D9F-6AE5-40EF-A57B-A8B5E61B401F}" srcOrd="0" destOrd="0" presId="urn:microsoft.com/office/officeart/2005/8/layout/list1"/>
    <dgm:cxn modelId="{BFB2D38A-D9E5-4006-83F2-8AB4BD91301C}" type="presOf" srcId="{A33496F5-FEEF-4F54-8BDE-6639350EC78A}" destId="{ADD0CA22-D0B3-4F47-BC67-175417C05528}" srcOrd="1" destOrd="0" presId="urn:microsoft.com/office/officeart/2005/8/layout/list1"/>
    <dgm:cxn modelId="{9FA9A432-B1E8-4118-AF7E-B3D35B90CB6B}" type="presOf" srcId="{B0337806-A3E9-4632-B0A6-E30AC5B7B2A7}" destId="{E02D3673-8E12-4040-ABC7-D42C31B010C4}" srcOrd="1" destOrd="0" presId="urn:microsoft.com/office/officeart/2005/8/layout/list1"/>
    <dgm:cxn modelId="{47ED0DC9-2EC9-47CE-A727-EFF87EE03D86}" type="presOf" srcId="{725C0C66-B67C-4100-B0B1-2ABEAB2D4465}" destId="{86B1D832-40AC-4AFF-B6A7-E34B4975EB4B}" srcOrd="1" destOrd="0" presId="urn:microsoft.com/office/officeart/2005/8/layout/list1"/>
    <dgm:cxn modelId="{3892002A-1035-422D-8334-ECF16EA1B6E7}" type="presOf" srcId="{7E5E72FE-C703-45B7-8844-D0BBAEE07763}" destId="{DF57B662-25C9-4136-830E-38E6675E5504}" srcOrd="0" destOrd="0" presId="urn:microsoft.com/office/officeart/2005/8/layout/list1"/>
    <dgm:cxn modelId="{13644EA3-901B-4F1C-93D8-635C5014B575}" srcId="{7E5E72FE-C703-45B7-8844-D0BBAEE07763}" destId="{E554FC4F-3992-4BCB-BCC7-90E16617651F}" srcOrd="1" destOrd="0" parTransId="{337A3463-44C8-4ED3-842F-CC89A042C4EC}" sibTransId="{A81A464A-3FE1-4DEA-81A1-6A40B6501B4F}"/>
    <dgm:cxn modelId="{3CE3E763-7EDB-48B2-8062-9E5B200D1470}" srcId="{7E5E72FE-C703-45B7-8844-D0BBAEE07763}" destId="{5B0F6E62-CC64-47E2-8B93-EA86E4ECD630}" srcOrd="5" destOrd="0" parTransId="{23B0BE9A-A0B7-4BA3-9FA9-3E2FBC7C2E55}" sibTransId="{5D7B2FD1-E4C1-4E61-81F9-F9BDE6DB84CC}"/>
    <dgm:cxn modelId="{A8649B08-FBB9-438C-939D-0C3694A684EA}" type="presOf" srcId="{E554FC4F-3992-4BCB-BCC7-90E16617651F}" destId="{3679FB38-27F8-419C-B48B-811833CA653E}" srcOrd="0" destOrd="0" presId="urn:microsoft.com/office/officeart/2005/8/layout/list1"/>
    <dgm:cxn modelId="{2019EDF3-EE9C-4F4C-9772-61F446ADDC23}" type="presOf" srcId="{0B6C9378-CB06-4F94-9B91-439C917EB352}" destId="{3194F0A8-C895-4E3A-88E5-83770743D76E}" srcOrd="1" destOrd="0" presId="urn:microsoft.com/office/officeart/2005/8/layout/list1"/>
    <dgm:cxn modelId="{C6A739B2-AF79-4433-BF4A-53FBB7377AE0}" type="presOf" srcId="{78F526CB-4C96-4ECD-9EC9-FD585EA519CF}" destId="{648F54B9-904D-4DA3-BF45-60800A6AD1CA}" srcOrd="1" destOrd="0" presId="urn:microsoft.com/office/officeart/2005/8/layout/list1"/>
    <dgm:cxn modelId="{55E1AB84-9AD5-46FF-A409-A0858CED6ACD}" srcId="{7E5E72FE-C703-45B7-8844-D0BBAEE07763}" destId="{B0337806-A3E9-4632-B0A6-E30AC5B7B2A7}" srcOrd="0" destOrd="0" parTransId="{C6DDAEC5-8FBC-49D7-96BB-1A1273769EB9}" sibTransId="{1F2088E0-CBE1-4282-A1B2-A9DF8E550DCE}"/>
    <dgm:cxn modelId="{B6813F9C-A0D0-4581-8D15-54B38E266939}" type="presOf" srcId="{5B0F6E62-CC64-47E2-8B93-EA86E4ECD630}" destId="{5559A2CE-0143-472D-8633-51A01C965A8F}" srcOrd="1" destOrd="0" presId="urn:microsoft.com/office/officeart/2005/8/layout/list1"/>
    <dgm:cxn modelId="{A66B6770-EBFC-4835-B0D1-DAB921E59368}" type="presOf" srcId="{725C0C66-B67C-4100-B0B1-2ABEAB2D4465}" destId="{B6AD2098-7BE9-4B78-8B37-826B8FD2A765}" srcOrd="0" destOrd="0" presId="urn:microsoft.com/office/officeart/2005/8/layout/list1"/>
    <dgm:cxn modelId="{28C82328-14AE-4428-BF74-502E965DCE8E}" type="presOf" srcId="{A33496F5-FEEF-4F54-8BDE-6639350EC78A}" destId="{81C506EF-4020-4824-B435-C18791A07FE2}" srcOrd="0" destOrd="0" presId="urn:microsoft.com/office/officeart/2005/8/layout/list1"/>
    <dgm:cxn modelId="{6169AA7A-A83A-45B3-A244-283278AFBEC7}" type="presOf" srcId="{99F4671C-8F37-4862-80D0-1621131C8E57}" destId="{786B9941-4199-4FF6-9EE7-13135FEBBAF9}" srcOrd="1" destOrd="0" presId="urn:microsoft.com/office/officeart/2005/8/layout/list1"/>
    <dgm:cxn modelId="{10B076FC-F8CD-4143-BAEA-8017772B9498}" type="presOf" srcId="{E554FC4F-3992-4BCB-BCC7-90E16617651F}" destId="{D6E1F9CD-4CD7-45C2-9763-DB145269A514}" srcOrd="1" destOrd="0" presId="urn:microsoft.com/office/officeart/2005/8/layout/list1"/>
    <dgm:cxn modelId="{A04EC0BC-5EB0-48F6-9F21-CB90D6BD0539}" type="presOf" srcId="{78F526CB-4C96-4ECD-9EC9-FD585EA519CF}" destId="{163DF3B2-056F-4A41-B0B5-EEEC14EF8A7B}" srcOrd="0" destOrd="0" presId="urn:microsoft.com/office/officeart/2005/8/layout/list1"/>
    <dgm:cxn modelId="{7CA1895A-E9F9-4E31-A8F1-8AEB7F6BCEA7}" srcId="{7E5E72FE-C703-45B7-8844-D0BBAEE07763}" destId="{99F4671C-8F37-4862-80D0-1621131C8E57}" srcOrd="7" destOrd="0" parTransId="{7096B7B8-532A-4E2D-8A90-D21DE390BBDD}" sibTransId="{ADFE93F4-006B-4D47-BEBE-322D4232095C}"/>
    <dgm:cxn modelId="{F4635645-0B2A-4BC5-93B9-E52AF5D359A4}" type="presOf" srcId="{5B0F6E62-CC64-47E2-8B93-EA86E4ECD630}" destId="{3DCBCD88-5218-459A-BE5B-999C2203EA9F}" srcOrd="0" destOrd="0" presId="urn:microsoft.com/office/officeart/2005/8/layout/list1"/>
    <dgm:cxn modelId="{94ECCB48-B449-484D-A09A-7BFE4E03DF04}" srcId="{7E5E72FE-C703-45B7-8844-D0BBAEE07763}" destId="{0B6C9378-CB06-4F94-9B91-439C917EB352}" srcOrd="6" destOrd="0" parTransId="{C95B7C61-78B3-47C1-9D35-05D2012C2028}" sibTransId="{C0DD9EAA-19E0-43D8-88B4-ACE7E64D0003}"/>
    <dgm:cxn modelId="{1C597AF3-06BD-4141-8C19-38EAF99C4728}" type="presOf" srcId="{0B6C9378-CB06-4F94-9B91-439C917EB352}" destId="{36F83C02-8926-4074-9FD0-71840EA731A6}" srcOrd="0" destOrd="0" presId="urn:microsoft.com/office/officeart/2005/8/layout/list1"/>
    <dgm:cxn modelId="{0419A5FD-45D8-4975-9C4A-1DCC06E0BFD7}" srcId="{7E5E72FE-C703-45B7-8844-D0BBAEE07763}" destId="{78F526CB-4C96-4ECD-9EC9-FD585EA519CF}" srcOrd="2" destOrd="0" parTransId="{C51E39C3-955C-4D72-8FA1-DE4BDE3E782D}" sibTransId="{491FE6C8-AA20-4E27-87DF-BB64A68FB1A8}"/>
    <dgm:cxn modelId="{C2A523F1-8D80-480A-8645-46EE32E1D1D5}" srcId="{7E5E72FE-C703-45B7-8844-D0BBAEE07763}" destId="{A33496F5-FEEF-4F54-8BDE-6639350EC78A}" srcOrd="3" destOrd="0" parTransId="{623803B3-CFBD-4EFA-A145-6D2E12D4610C}" sibTransId="{44E59110-C623-4C55-B178-6DABD322AD08}"/>
    <dgm:cxn modelId="{F6CE059A-CD1A-4897-8CCB-CEFEA3B839F5}" type="presParOf" srcId="{DF57B662-25C9-4136-830E-38E6675E5504}" destId="{70D3CEB2-EFC1-41A2-9C9F-2BA3CD99ED92}" srcOrd="0" destOrd="0" presId="urn:microsoft.com/office/officeart/2005/8/layout/list1"/>
    <dgm:cxn modelId="{D3582B82-5D7C-46D2-BDF5-6655086ADA20}" type="presParOf" srcId="{70D3CEB2-EFC1-41A2-9C9F-2BA3CD99ED92}" destId="{C1BB3DF8-94AA-4C9F-9BCE-ED1DC0BC67D8}" srcOrd="0" destOrd="0" presId="urn:microsoft.com/office/officeart/2005/8/layout/list1"/>
    <dgm:cxn modelId="{D086035E-F06B-4CF1-B236-EC67961A2FFB}" type="presParOf" srcId="{70D3CEB2-EFC1-41A2-9C9F-2BA3CD99ED92}" destId="{E02D3673-8E12-4040-ABC7-D42C31B010C4}" srcOrd="1" destOrd="0" presId="urn:microsoft.com/office/officeart/2005/8/layout/list1"/>
    <dgm:cxn modelId="{C070882B-F030-4A97-A503-0180EC245DDB}" type="presParOf" srcId="{DF57B662-25C9-4136-830E-38E6675E5504}" destId="{E713526E-87EF-4C5B-95F5-F44835E4ADDA}" srcOrd="1" destOrd="0" presId="urn:microsoft.com/office/officeart/2005/8/layout/list1"/>
    <dgm:cxn modelId="{81AFFEF5-C52E-41AE-93E6-4352D692BB90}" type="presParOf" srcId="{DF57B662-25C9-4136-830E-38E6675E5504}" destId="{1B252F44-C6F2-45B9-AA76-D1CD955155B0}" srcOrd="2" destOrd="0" presId="urn:microsoft.com/office/officeart/2005/8/layout/list1"/>
    <dgm:cxn modelId="{A69ECDA5-61DD-4A1A-A09B-EF44F260E3B7}" type="presParOf" srcId="{DF57B662-25C9-4136-830E-38E6675E5504}" destId="{81B2AF0D-CC8F-4B9E-B040-679B12DF7AF2}" srcOrd="3" destOrd="0" presId="urn:microsoft.com/office/officeart/2005/8/layout/list1"/>
    <dgm:cxn modelId="{0B789F3C-75E2-418F-B2B1-1F872ED2561B}" type="presParOf" srcId="{DF57B662-25C9-4136-830E-38E6675E5504}" destId="{469992B7-9298-4533-B350-8187B80A9FB0}" srcOrd="4" destOrd="0" presId="urn:microsoft.com/office/officeart/2005/8/layout/list1"/>
    <dgm:cxn modelId="{35669883-A572-4285-B1C4-D52F7D3B7B72}" type="presParOf" srcId="{469992B7-9298-4533-B350-8187B80A9FB0}" destId="{3679FB38-27F8-419C-B48B-811833CA653E}" srcOrd="0" destOrd="0" presId="urn:microsoft.com/office/officeart/2005/8/layout/list1"/>
    <dgm:cxn modelId="{6635727F-0F37-457A-9B9C-365B8244215B}" type="presParOf" srcId="{469992B7-9298-4533-B350-8187B80A9FB0}" destId="{D6E1F9CD-4CD7-45C2-9763-DB145269A514}" srcOrd="1" destOrd="0" presId="urn:microsoft.com/office/officeart/2005/8/layout/list1"/>
    <dgm:cxn modelId="{57BE0208-8F8F-4350-A2FB-5AE2F7E0BAAA}" type="presParOf" srcId="{DF57B662-25C9-4136-830E-38E6675E5504}" destId="{14785768-A0C2-4924-98DA-909C3AA303E4}" srcOrd="5" destOrd="0" presId="urn:microsoft.com/office/officeart/2005/8/layout/list1"/>
    <dgm:cxn modelId="{CD2B1F1A-430F-487E-9883-9AB0EE418998}" type="presParOf" srcId="{DF57B662-25C9-4136-830E-38E6675E5504}" destId="{1BE17B0A-4CE2-4EBB-9733-A8CFAFF4CCE9}" srcOrd="6" destOrd="0" presId="urn:microsoft.com/office/officeart/2005/8/layout/list1"/>
    <dgm:cxn modelId="{1CD63BE8-4024-468A-893F-5123D567539D}" type="presParOf" srcId="{DF57B662-25C9-4136-830E-38E6675E5504}" destId="{64C1910F-CAF9-455E-A0D9-A1AC87097D69}" srcOrd="7" destOrd="0" presId="urn:microsoft.com/office/officeart/2005/8/layout/list1"/>
    <dgm:cxn modelId="{11E0D93C-BB11-491E-8C93-686D0C0AB03C}" type="presParOf" srcId="{DF57B662-25C9-4136-830E-38E6675E5504}" destId="{0B2E90D9-7963-4F79-A4F0-2AEFDFADF002}" srcOrd="8" destOrd="0" presId="urn:microsoft.com/office/officeart/2005/8/layout/list1"/>
    <dgm:cxn modelId="{C30F19DA-0130-47C4-98FE-6DE3D7E34B0B}" type="presParOf" srcId="{0B2E90D9-7963-4F79-A4F0-2AEFDFADF002}" destId="{163DF3B2-056F-4A41-B0B5-EEEC14EF8A7B}" srcOrd="0" destOrd="0" presId="urn:microsoft.com/office/officeart/2005/8/layout/list1"/>
    <dgm:cxn modelId="{875F10CC-34EF-439C-A593-8940F0845476}" type="presParOf" srcId="{0B2E90D9-7963-4F79-A4F0-2AEFDFADF002}" destId="{648F54B9-904D-4DA3-BF45-60800A6AD1CA}" srcOrd="1" destOrd="0" presId="urn:microsoft.com/office/officeart/2005/8/layout/list1"/>
    <dgm:cxn modelId="{35CEF537-107F-49C2-A60C-D803EBBF39E6}" type="presParOf" srcId="{DF57B662-25C9-4136-830E-38E6675E5504}" destId="{C5B33E0D-9CE0-4096-8E96-529A18EBBA5E}" srcOrd="9" destOrd="0" presId="urn:microsoft.com/office/officeart/2005/8/layout/list1"/>
    <dgm:cxn modelId="{124C342C-AAD5-4D23-B0BB-362958CB91B0}" type="presParOf" srcId="{DF57B662-25C9-4136-830E-38E6675E5504}" destId="{2A2D8A98-E723-490A-98C1-0A091C20D018}" srcOrd="10" destOrd="0" presId="urn:microsoft.com/office/officeart/2005/8/layout/list1"/>
    <dgm:cxn modelId="{C5788117-AAC1-433D-B317-ED28CCE5958B}" type="presParOf" srcId="{DF57B662-25C9-4136-830E-38E6675E5504}" destId="{EB83650C-012A-4C3E-B8C9-DC3C92BB384A}" srcOrd="11" destOrd="0" presId="urn:microsoft.com/office/officeart/2005/8/layout/list1"/>
    <dgm:cxn modelId="{CF58550B-038B-4712-A1FC-5FE0B452783A}" type="presParOf" srcId="{DF57B662-25C9-4136-830E-38E6675E5504}" destId="{ED285391-8EAD-4915-865F-71241637B348}" srcOrd="12" destOrd="0" presId="urn:microsoft.com/office/officeart/2005/8/layout/list1"/>
    <dgm:cxn modelId="{BCDC3CE7-FA8D-409F-A253-DAC24A7EDADB}" type="presParOf" srcId="{ED285391-8EAD-4915-865F-71241637B348}" destId="{81C506EF-4020-4824-B435-C18791A07FE2}" srcOrd="0" destOrd="0" presId="urn:microsoft.com/office/officeart/2005/8/layout/list1"/>
    <dgm:cxn modelId="{FFEFE750-A158-47D1-A977-7A6F50FB783B}" type="presParOf" srcId="{ED285391-8EAD-4915-865F-71241637B348}" destId="{ADD0CA22-D0B3-4F47-BC67-175417C05528}" srcOrd="1" destOrd="0" presId="urn:microsoft.com/office/officeart/2005/8/layout/list1"/>
    <dgm:cxn modelId="{60E1946C-DAA1-42AA-A180-AD1F8994DBA6}" type="presParOf" srcId="{DF57B662-25C9-4136-830E-38E6675E5504}" destId="{1AE49D0A-A288-430E-B668-E8CD44631B10}" srcOrd="13" destOrd="0" presId="urn:microsoft.com/office/officeart/2005/8/layout/list1"/>
    <dgm:cxn modelId="{70018C65-38F3-4B6E-9107-81C76136C5F2}" type="presParOf" srcId="{DF57B662-25C9-4136-830E-38E6675E5504}" destId="{9E0CA9F2-250B-48AE-B579-18F0DA3D50A1}" srcOrd="14" destOrd="0" presId="urn:microsoft.com/office/officeart/2005/8/layout/list1"/>
    <dgm:cxn modelId="{08BCCA24-1C1C-4099-BB5D-249C991F8CF0}" type="presParOf" srcId="{DF57B662-25C9-4136-830E-38E6675E5504}" destId="{B88BABF3-C4E1-41BE-A11C-2ABDBAF14369}" srcOrd="15" destOrd="0" presId="urn:microsoft.com/office/officeart/2005/8/layout/list1"/>
    <dgm:cxn modelId="{FB57198E-1E78-4315-A93F-C47252099EEE}" type="presParOf" srcId="{DF57B662-25C9-4136-830E-38E6675E5504}" destId="{6C841A71-DB69-4FCD-B43B-A666EA2DF5F2}" srcOrd="16" destOrd="0" presId="urn:microsoft.com/office/officeart/2005/8/layout/list1"/>
    <dgm:cxn modelId="{B791BBB9-68DC-4981-BA51-044EA4CA6861}" type="presParOf" srcId="{6C841A71-DB69-4FCD-B43B-A666EA2DF5F2}" destId="{B6AD2098-7BE9-4B78-8B37-826B8FD2A765}" srcOrd="0" destOrd="0" presId="urn:microsoft.com/office/officeart/2005/8/layout/list1"/>
    <dgm:cxn modelId="{C53CED1B-403A-474A-877E-1DA969998BCB}" type="presParOf" srcId="{6C841A71-DB69-4FCD-B43B-A666EA2DF5F2}" destId="{86B1D832-40AC-4AFF-B6A7-E34B4975EB4B}" srcOrd="1" destOrd="0" presId="urn:microsoft.com/office/officeart/2005/8/layout/list1"/>
    <dgm:cxn modelId="{833B74FA-EA25-4CB8-A86B-02DCE1379BDC}" type="presParOf" srcId="{DF57B662-25C9-4136-830E-38E6675E5504}" destId="{D03C4D1B-442D-416B-A3C3-7EE981528934}" srcOrd="17" destOrd="0" presId="urn:microsoft.com/office/officeart/2005/8/layout/list1"/>
    <dgm:cxn modelId="{05BF134E-2AA0-4D1C-A4CF-91D8CC96C190}" type="presParOf" srcId="{DF57B662-25C9-4136-830E-38E6675E5504}" destId="{C904D53B-8A0F-4DF6-B84B-16BF869A3970}" srcOrd="18" destOrd="0" presId="urn:microsoft.com/office/officeart/2005/8/layout/list1"/>
    <dgm:cxn modelId="{35B8CBF0-CB20-4BE1-ACBC-C1E6E2CE42EE}" type="presParOf" srcId="{DF57B662-25C9-4136-830E-38E6675E5504}" destId="{4714A9B4-7CC9-47BB-A83D-88E90ECAB9C1}" srcOrd="19" destOrd="0" presId="urn:microsoft.com/office/officeart/2005/8/layout/list1"/>
    <dgm:cxn modelId="{3832E73E-F5F7-4756-9D59-9387D718AD5E}" type="presParOf" srcId="{DF57B662-25C9-4136-830E-38E6675E5504}" destId="{38F22F6C-9307-4BF0-B2B1-762A8BB244B1}" srcOrd="20" destOrd="0" presId="urn:microsoft.com/office/officeart/2005/8/layout/list1"/>
    <dgm:cxn modelId="{CDA9BDB2-D34A-4787-BB68-4A175E7E0168}" type="presParOf" srcId="{38F22F6C-9307-4BF0-B2B1-762A8BB244B1}" destId="{3DCBCD88-5218-459A-BE5B-999C2203EA9F}" srcOrd="0" destOrd="0" presId="urn:microsoft.com/office/officeart/2005/8/layout/list1"/>
    <dgm:cxn modelId="{70353EE7-DB0F-4E2C-AA5D-DF8B4CC99758}" type="presParOf" srcId="{38F22F6C-9307-4BF0-B2B1-762A8BB244B1}" destId="{5559A2CE-0143-472D-8633-51A01C965A8F}" srcOrd="1" destOrd="0" presId="urn:microsoft.com/office/officeart/2005/8/layout/list1"/>
    <dgm:cxn modelId="{783A2B9F-F857-4491-A81F-9A79671CC411}" type="presParOf" srcId="{DF57B662-25C9-4136-830E-38E6675E5504}" destId="{DF6B9545-EFDE-4D99-988D-0387F69E0721}" srcOrd="21" destOrd="0" presId="urn:microsoft.com/office/officeart/2005/8/layout/list1"/>
    <dgm:cxn modelId="{351D3C96-C02C-49B5-AD10-DEC127E8B578}" type="presParOf" srcId="{DF57B662-25C9-4136-830E-38E6675E5504}" destId="{7206C0D2-F04B-43EE-BA8E-602676D5336B}" srcOrd="22" destOrd="0" presId="urn:microsoft.com/office/officeart/2005/8/layout/list1"/>
    <dgm:cxn modelId="{B8159980-5815-4AA8-83AB-FFB2ADC0DB8D}" type="presParOf" srcId="{DF57B662-25C9-4136-830E-38E6675E5504}" destId="{5F77BBEE-2041-460F-8E67-6449726A83E0}" srcOrd="23" destOrd="0" presId="urn:microsoft.com/office/officeart/2005/8/layout/list1"/>
    <dgm:cxn modelId="{37FC797A-4207-4423-BABE-D7F0A77E0478}" type="presParOf" srcId="{DF57B662-25C9-4136-830E-38E6675E5504}" destId="{F23E3717-0C2F-4430-ABA1-DECE93AC8757}" srcOrd="24" destOrd="0" presId="urn:microsoft.com/office/officeart/2005/8/layout/list1"/>
    <dgm:cxn modelId="{020410C3-1E28-4475-9BEA-D1D8F06AB335}" type="presParOf" srcId="{F23E3717-0C2F-4430-ABA1-DECE93AC8757}" destId="{36F83C02-8926-4074-9FD0-71840EA731A6}" srcOrd="0" destOrd="0" presId="urn:microsoft.com/office/officeart/2005/8/layout/list1"/>
    <dgm:cxn modelId="{696D5DB6-3F8B-477A-8706-3735F0EFD1C7}" type="presParOf" srcId="{F23E3717-0C2F-4430-ABA1-DECE93AC8757}" destId="{3194F0A8-C895-4E3A-88E5-83770743D76E}" srcOrd="1" destOrd="0" presId="urn:microsoft.com/office/officeart/2005/8/layout/list1"/>
    <dgm:cxn modelId="{26E1ACFE-32E0-403E-BE13-0E690648E063}" type="presParOf" srcId="{DF57B662-25C9-4136-830E-38E6675E5504}" destId="{C7173456-7055-4871-B1EA-30F800A99A37}" srcOrd="25" destOrd="0" presId="urn:microsoft.com/office/officeart/2005/8/layout/list1"/>
    <dgm:cxn modelId="{02571E24-9D2A-40E0-9B85-863A211521B5}" type="presParOf" srcId="{DF57B662-25C9-4136-830E-38E6675E5504}" destId="{70B6DC16-C3CD-499B-92EC-30F48DB55AF8}" srcOrd="26" destOrd="0" presId="urn:microsoft.com/office/officeart/2005/8/layout/list1"/>
    <dgm:cxn modelId="{16C6CE5F-0806-45D3-A69E-0DA0A203FD60}" type="presParOf" srcId="{DF57B662-25C9-4136-830E-38E6675E5504}" destId="{99469613-F760-4CAF-9F6B-9C41B9C74A83}" srcOrd="27" destOrd="0" presId="urn:microsoft.com/office/officeart/2005/8/layout/list1"/>
    <dgm:cxn modelId="{B262C2EB-A168-4362-82BA-6D26A10B8632}" type="presParOf" srcId="{DF57B662-25C9-4136-830E-38E6675E5504}" destId="{9AEFE2AC-E1F7-403D-AC64-C927F55C4026}" srcOrd="28" destOrd="0" presId="urn:microsoft.com/office/officeart/2005/8/layout/list1"/>
    <dgm:cxn modelId="{94482466-6F3F-4028-9653-8C0E1597182D}" type="presParOf" srcId="{9AEFE2AC-E1F7-403D-AC64-C927F55C4026}" destId="{91767D9F-6AE5-40EF-A57B-A8B5E61B401F}" srcOrd="0" destOrd="0" presId="urn:microsoft.com/office/officeart/2005/8/layout/list1"/>
    <dgm:cxn modelId="{8EAEAA5E-2B90-455A-AEA2-B15F0EA242DD}" type="presParOf" srcId="{9AEFE2AC-E1F7-403D-AC64-C927F55C4026}" destId="{786B9941-4199-4FF6-9EE7-13135FEBBAF9}" srcOrd="1" destOrd="0" presId="urn:microsoft.com/office/officeart/2005/8/layout/list1"/>
    <dgm:cxn modelId="{3A9610CA-9760-4E9E-B92A-95E19393F150}" type="presParOf" srcId="{DF57B662-25C9-4136-830E-38E6675E5504}" destId="{FD829D69-6776-4F1F-BDB0-B131BF951F01}" srcOrd="29" destOrd="0" presId="urn:microsoft.com/office/officeart/2005/8/layout/list1"/>
    <dgm:cxn modelId="{25E5F924-6F3A-4699-8983-67EF62C076F6}" type="presParOf" srcId="{DF57B662-25C9-4136-830E-38E6675E5504}" destId="{1B9D7F1C-AD2A-4C9F-8CD3-55B218703E6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37806-A3E9-4632-B0A6-E30AC5B7B2A7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400" dirty="0" smtClean="0"/>
            <a:t>SFWMD Cooperative Funding Program</a:t>
          </a:r>
          <a:endParaRPr lang="en-US" altLang="en-US" sz="2400" dirty="0"/>
        </a:p>
      </dgm:t>
    </dgm:pt>
    <dgm:pt modelId="{C6DDAEC5-8FBC-49D7-96BB-1A1273769EB9}" type="parTrans" cxnId="{55E1AB84-9AD5-46FF-A409-A0858CED6ACD}">
      <dgm:prSet/>
      <dgm:spPr/>
      <dgm:t>
        <a:bodyPr/>
        <a:lstStyle/>
        <a:p>
          <a:endParaRPr lang="en-US"/>
        </a:p>
      </dgm:t>
    </dgm:pt>
    <dgm:pt modelId="{1F2088E0-CBE1-4282-A1B2-A9DF8E550DCE}" type="sibTrans" cxnId="{55E1AB84-9AD5-46FF-A409-A0858CED6ACD}">
      <dgm:prSet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sz="1800" baseline="0" dirty="0" smtClean="0"/>
            <a:t>Areas discharging to an impaired water body (includes TMDLs and BMAPS)</a:t>
          </a:r>
          <a:endParaRPr lang="en-US" altLang="en-US" sz="18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8C437DA9-FB05-4C51-AD10-F1D3ADA62997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Areas within a Surface Water Improvement and Management Plan</a:t>
          </a:r>
        </a:p>
      </dgm:t>
    </dgm:pt>
    <dgm:pt modelId="{E32B1044-5461-4575-A94E-E0504BF5EDE6}" type="parTrans" cxnId="{D703AE4D-53F8-41A7-8F84-5A1ED335819D}">
      <dgm:prSet/>
      <dgm:spPr/>
      <dgm:t>
        <a:bodyPr/>
        <a:lstStyle/>
        <a:p>
          <a:endParaRPr lang="en-US"/>
        </a:p>
      </dgm:t>
    </dgm:pt>
    <dgm:pt modelId="{92F42AD2-5038-4A8C-84E4-8887D6D67EF2}" type="sibTrans" cxnId="{D703AE4D-53F8-41A7-8F84-5A1ED335819D}">
      <dgm:prSet/>
      <dgm:spPr/>
      <dgm:t>
        <a:bodyPr/>
        <a:lstStyle/>
        <a:p>
          <a:endParaRPr lang="en-US"/>
        </a:p>
      </dgm:t>
    </dgm:pt>
    <dgm:pt modelId="{40A2593C-2F79-45AD-85C7-74623278C219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Areas identified within another regional plan or appropriate management plan</a:t>
          </a:r>
        </a:p>
      </dgm:t>
    </dgm:pt>
    <dgm:pt modelId="{61E15A77-C2FF-41E9-A629-2BA9FC9CE6CD}" type="parTrans" cxnId="{8C40D965-D751-4253-A225-0174A96E489E}">
      <dgm:prSet/>
      <dgm:spPr/>
      <dgm:t>
        <a:bodyPr/>
        <a:lstStyle/>
        <a:p>
          <a:endParaRPr lang="en-US"/>
        </a:p>
      </dgm:t>
    </dgm:pt>
    <dgm:pt modelId="{6882F8E1-E331-4286-BC97-96D9D88D511C}" type="sibTrans" cxnId="{8C40D965-D751-4253-A225-0174A96E489E}">
      <dgm:prSet/>
      <dgm:spPr/>
      <dgm:t>
        <a:bodyPr/>
        <a:lstStyle/>
        <a:p>
          <a:endParaRPr lang="en-US"/>
        </a:p>
      </dgm:t>
    </dgm:pt>
    <dgm:pt modelId="{3B208680-E02F-4B78-9F56-C6310DBA4097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Projects identified in a local government stormwater master plan</a:t>
          </a:r>
        </a:p>
      </dgm:t>
    </dgm:pt>
    <dgm:pt modelId="{EA3BE924-D09E-47AD-AD0C-8C40578A848F}" type="parTrans" cxnId="{CD752836-4287-4A8E-A9E0-45647024C84A}">
      <dgm:prSet/>
      <dgm:spPr/>
      <dgm:t>
        <a:bodyPr/>
        <a:lstStyle/>
        <a:p>
          <a:endParaRPr lang="en-US"/>
        </a:p>
      </dgm:t>
    </dgm:pt>
    <dgm:pt modelId="{78D8FDCB-7B6F-4118-BFF6-C78722ECE8ED}" type="sibTrans" cxnId="{CD752836-4287-4A8E-A9E0-45647024C84A}">
      <dgm:prSet/>
      <dgm:spPr/>
      <dgm:t>
        <a:bodyPr/>
        <a:lstStyle/>
        <a:p>
          <a:endParaRPr lang="en-US"/>
        </a:p>
      </dgm:t>
    </dgm:pt>
    <dgm:pt modelId="{58DEBC3A-86B7-4A99-A5C3-E44035FD7588}">
      <dgm:prSet custT="1"/>
      <dgm:spPr>
        <a:solidFill>
          <a:srgbClr val="004264"/>
        </a:solidFill>
      </dgm:spPr>
      <dgm:t>
        <a:bodyPr/>
        <a:lstStyle/>
        <a:p>
          <a:r>
            <a:rPr lang="en-US" sz="1800" baseline="0" dirty="0" smtClean="0"/>
            <a:t>Projects that have major watershed benefits such as regional solutions</a:t>
          </a:r>
        </a:p>
      </dgm:t>
    </dgm:pt>
    <dgm:pt modelId="{221CDAD5-14BF-4060-97C5-BAADA5947482}" type="parTrans" cxnId="{B7B119E7-56F4-41D7-9D32-BD101F71538D}">
      <dgm:prSet/>
      <dgm:spPr/>
      <dgm:t>
        <a:bodyPr/>
        <a:lstStyle/>
        <a:p>
          <a:endParaRPr lang="en-US"/>
        </a:p>
      </dgm:t>
    </dgm:pt>
    <dgm:pt modelId="{AD9D56D6-79F8-428A-8B11-5C019A279848}" type="sibTrans" cxnId="{B7B119E7-56F4-41D7-9D32-BD101F71538D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3CEB2-EFC1-41A2-9C9F-2BA3CD99ED92}" type="pres">
      <dgm:prSet presAssocID="{B0337806-A3E9-4632-B0A6-E30AC5B7B2A7}" presName="parentLin" presStyleCnt="0"/>
      <dgm:spPr/>
    </dgm:pt>
    <dgm:pt modelId="{C1BB3DF8-94AA-4C9F-9BCE-ED1DC0BC67D8}" type="pres">
      <dgm:prSet presAssocID="{B0337806-A3E9-4632-B0A6-E30AC5B7B2A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02D3673-8E12-4040-ABC7-D42C31B010C4}" type="pres">
      <dgm:prSet presAssocID="{B0337806-A3E9-4632-B0A6-E30AC5B7B2A7}" presName="parentText" presStyleLbl="node1" presStyleIdx="0" presStyleCnt="6" custScaleX="130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526E-87EF-4C5B-95F5-F44835E4ADDA}" type="pres">
      <dgm:prSet presAssocID="{B0337806-A3E9-4632-B0A6-E30AC5B7B2A7}" presName="negativeSpace" presStyleCnt="0"/>
      <dgm:spPr/>
    </dgm:pt>
    <dgm:pt modelId="{1B252F44-C6F2-45B9-AA76-D1CD955155B0}" type="pres">
      <dgm:prSet presAssocID="{B0337806-A3E9-4632-B0A6-E30AC5B7B2A7}" presName="childText" presStyleLbl="conFgAcc1" presStyleIdx="0" presStyleCnt="6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1B2AF0D-CC8F-4B9E-B040-679B12DF7AF2}" type="pres">
      <dgm:prSet presAssocID="{1F2088E0-CBE1-4282-A1B2-A9DF8E550DCE}" presName="spaceBetweenRectangles" presStyleCnt="0"/>
      <dgm:spPr/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1" presStyleCnt="6" custScaleX="130795" custScaleY="101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910F-CAF9-455E-A0D9-A1AC87097D69}" type="pres">
      <dgm:prSet presAssocID="{A81A464A-3FE1-4DEA-81A1-6A40B6501B4F}" presName="spaceBetweenRectangles" presStyleCnt="0"/>
      <dgm:spPr/>
    </dgm:pt>
    <dgm:pt modelId="{2C186C52-9758-4FD5-B4F3-D36B37A6AFFF}" type="pres">
      <dgm:prSet presAssocID="{8C437DA9-FB05-4C51-AD10-F1D3ADA62997}" presName="parentLin" presStyleCnt="0"/>
      <dgm:spPr/>
    </dgm:pt>
    <dgm:pt modelId="{3147143F-5A55-499E-A127-76B7402F79AB}" type="pres">
      <dgm:prSet presAssocID="{8C437DA9-FB05-4C51-AD10-F1D3ADA6299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8F16A4F-3E98-4087-B31D-35777145CD4E}" type="pres">
      <dgm:prSet presAssocID="{8C437DA9-FB05-4C51-AD10-F1D3ADA62997}" presName="parentText" presStyleLbl="node1" presStyleIdx="2" presStyleCnt="6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B21B7-A084-466A-98B2-413CCBBC1934}" type="pres">
      <dgm:prSet presAssocID="{8C437DA9-FB05-4C51-AD10-F1D3ADA62997}" presName="negativeSpace" presStyleCnt="0"/>
      <dgm:spPr/>
    </dgm:pt>
    <dgm:pt modelId="{50001200-042A-45C8-9CCF-5183E39F6B81}" type="pres">
      <dgm:prSet presAssocID="{8C437DA9-FB05-4C51-AD10-F1D3ADA62997}" presName="childText" presStyleLbl="conFgAcc1" presStyleIdx="2" presStyleCnt="6">
        <dgm:presLayoutVars>
          <dgm:bulletEnabled val="1"/>
        </dgm:presLayoutVars>
      </dgm:prSet>
      <dgm:spPr/>
    </dgm:pt>
    <dgm:pt modelId="{2A61975D-9867-4663-9294-A3197C4A5540}" type="pres">
      <dgm:prSet presAssocID="{92F42AD2-5038-4A8C-84E4-8887D6D67EF2}" presName="spaceBetweenRectangles" presStyleCnt="0"/>
      <dgm:spPr/>
    </dgm:pt>
    <dgm:pt modelId="{2389E03C-7615-4455-B1C7-E1EAC0564555}" type="pres">
      <dgm:prSet presAssocID="{40A2593C-2F79-45AD-85C7-74623278C219}" presName="parentLin" presStyleCnt="0"/>
      <dgm:spPr/>
    </dgm:pt>
    <dgm:pt modelId="{559D0445-0AF9-4490-9A7D-55A26097958F}" type="pres">
      <dgm:prSet presAssocID="{40A2593C-2F79-45AD-85C7-74623278C21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01A4029-390B-43B4-8199-DC7DEAC0933D}" type="pres">
      <dgm:prSet presAssocID="{40A2593C-2F79-45AD-85C7-74623278C219}" presName="parentText" presStyleLbl="node1" presStyleIdx="3" presStyleCnt="6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E5F89-7C8F-458C-99E4-1C7B9CD1BC4A}" type="pres">
      <dgm:prSet presAssocID="{40A2593C-2F79-45AD-85C7-74623278C219}" presName="negativeSpace" presStyleCnt="0"/>
      <dgm:spPr/>
    </dgm:pt>
    <dgm:pt modelId="{C5573C0B-465B-4F5C-B15D-DD7ACB637349}" type="pres">
      <dgm:prSet presAssocID="{40A2593C-2F79-45AD-85C7-74623278C219}" presName="childText" presStyleLbl="conFgAcc1" presStyleIdx="3" presStyleCnt="6">
        <dgm:presLayoutVars>
          <dgm:bulletEnabled val="1"/>
        </dgm:presLayoutVars>
      </dgm:prSet>
      <dgm:spPr/>
    </dgm:pt>
    <dgm:pt modelId="{AE84BEDD-1B3F-4A8D-B31A-D2127B89C48A}" type="pres">
      <dgm:prSet presAssocID="{6882F8E1-E331-4286-BC97-96D9D88D511C}" presName="spaceBetweenRectangles" presStyleCnt="0"/>
      <dgm:spPr/>
    </dgm:pt>
    <dgm:pt modelId="{8F39C0FA-CF8E-4328-A465-B912019FA322}" type="pres">
      <dgm:prSet presAssocID="{3B208680-E02F-4B78-9F56-C6310DBA4097}" presName="parentLin" presStyleCnt="0"/>
      <dgm:spPr/>
    </dgm:pt>
    <dgm:pt modelId="{5ABA2AD5-4D77-45E6-8613-8900B76D5087}" type="pres">
      <dgm:prSet presAssocID="{3B208680-E02F-4B78-9F56-C6310DBA4097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6979EC5D-5549-4FF8-9265-FE31242710A8}" type="pres">
      <dgm:prSet presAssocID="{3B208680-E02F-4B78-9F56-C6310DBA4097}" presName="parentText" presStyleLbl="node1" presStyleIdx="4" presStyleCnt="6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E6564-0069-417C-AFBF-FA7E023FCD91}" type="pres">
      <dgm:prSet presAssocID="{3B208680-E02F-4B78-9F56-C6310DBA4097}" presName="negativeSpace" presStyleCnt="0"/>
      <dgm:spPr/>
    </dgm:pt>
    <dgm:pt modelId="{33C3E2B5-8157-486E-A8F5-1260212A8386}" type="pres">
      <dgm:prSet presAssocID="{3B208680-E02F-4B78-9F56-C6310DBA4097}" presName="childText" presStyleLbl="conFgAcc1" presStyleIdx="4" presStyleCnt="6">
        <dgm:presLayoutVars>
          <dgm:bulletEnabled val="1"/>
        </dgm:presLayoutVars>
      </dgm:prSet>
      <dgm:spPr/>
    </dgm:pt>
    <dgm:pt modelId="{50EAAF5C-2A47-4AA0-A7B0-8BEEA84A9CB0}" type="pres">
      <dgm:prSet presAssocID="{78D8FDCB-7B6F-4118-BFF6-C78722ECE8ED}" presName="spaceBetweenRectangles" presStyleCnt="0"/>
      <dgm:spPr/>
    </dgm:pt>
    <dgm:pt modelId="{DD27108E-D6EC-4F7C-83D8-8A83583694C6}" type="pres">
      <dgm:prSet presAssocID="{58DEBC3A-86B7-4A99-A5C3-E44035FD7588}" presName="parentLin" presStyleCnt="0"/>
      <dgm:spPr/>
    </dgm:pt>
    <dgm:pt modelId="{860848EE-024D-4F5B-8BE0-B3E44C4B3857}" type="pres">
      <dgm:prSet presAssocID="{58DEBC3A-86B7-4A99-A5C3-E44035FD7588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53329538-1419-4E42-AAC4-790EA3C2FECD}" type="pres">
      <dgm:prSet presAssocID="{58DEBC3A-86B7-4A99-A5C3-E44035FD7588}" presName="parentText" presStyleLbl="node1" presStyleIdx="5" presStyleCnt="6" custScaleX="13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40484-5D45-4592-8D1D-85DE19418DC7}" type="pres">
      <dgm:prSet presAssocID="{58DEBC3A-86B7-4A99-A5C3-E44035FD7588}" presName="negativeSpace" presStyleCnt="0"/>
      <dgm:spPr/>
    </dgm:pt>
    <dgm:pt modelId="{C54DAEDE-6DA7-4D3D-A8BC-BC96F0E17BB3}" type="pres">
      <dgm:prSet presAssocID="{58DEBC3A-86B7-4A99-A5C3-E44035FD758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E07B2EE-F36C-4BF5-A82C-AC2403C43614}" type="presOf" srcId="{3B208680-E02F-4B78-9F56-C6310DBA4097}" destId="{6979EC5D-5549-4FF8-9265-FE31242710A8}" srcOrd="1" destOrd="0" presId="urn:microsoft.com/office/officeart/2005/8/layout/list1"/>
    <dgm:cxn modelId="{D703AE4D-53F8-41A7-8F84-5A1ED335819D}" srcId="{7E5E72FE-C703-45B7-8844-D0BBAEE07763}" destId="{8C437DA9-FB05-4C51-AD10-F1D3ADA62997}" srcOrd="2" destOrd="0" parTransId="{E32B1044-5461-4575-A94E-E0504BF5EDE6}" sibTransId="{92F42AD2-5038-4A8C-84E4-8887D6D67EF2}"/>
    <dgm:cxn modelId="{13644EA3-901B-4F1C-93D8-635C5014B575}" srcId="{7E5E72FE-C703-45B7-8844-D0BBAEE07763}" destId="{E554FC4F-3992-4BCB-BCC7-90E16617651F}" srcOrd="1" destOrd="0" parTransId="{337A3463-44C8-4ED3-842F-CC89A042C4EC}" sibTransId="{A81A464A-3FE1-4DEA-81A1-6A40B6501B4F}"/>
    <dgm:cxn modelId="{DE0CF23E-59D2-4ADD-B02E-288E9A7511F1}" type="presOf" srcId="{E554FC4F-3992-4BCB-BCC7-90E16617651F}" destId="{D6E1F9CD-4CD7-45C2-9763-DB145269A514}" srcOrd="1" destOrd="0" presId="urn:microsoft.com/office/officeart/2005/8/layout/list1"/>
    <dgm:cxn modelId="{AE37ACBE-C471-43A4-AD1E-C8FAEF733CF9}" type="presOf" srcId="{8C437DA9-FB05-4C51-AD10-F1D3ADA62997}" destId="{3147143F-5A55-499E-A127-76B7402F79AB}" srcOrd="0" destOrd="0" presId="urn:microsoft.com/office/officeart/2005/8/layout/list1"/>
    <dgm:cxn modelId="{35358014-A536-462D-B048-AE518F38C5B4}" type="presOf" srcId="{8C437DA9-FB05-4C51-AD10-F1D3ADA62997}" destId="{38F16A4F-3E98-4087-B31D-35777145CD4E}" srcOrd="1" destOrd="0" presId="urn:microsoft.com/office/officeart/2005/8/layout/list1"/>
    <dgm:cxn modelId="{55E1AB84-9AD5-46FF-A409-A0858CED6ACD}" srcId="{7E5E72FE-C703-45B7-8844-D0BBAEE07763}" destId="{B0337806-A3E9-4632-B0A6-E30AC5B7B2A7}" srcOrd="0" destOrd="0" parTransId="{C6DDAEC5-8FBC-49D7-96BB-1A1273769EB9}" sibTransId="{1F2088E0-CBE1-4282-A1B2-A9DF8E550DCE}"/>
    <dgm:cxn modelId="{B7B119E7-56F4-41D7-9D32-BD101F71538D}" srcId="{7E5E72FE-C703-45B7-8844-D0BBAEE07763}" destId="{58DEBC3A-86B7-4A99-A5C3-E44035FD7588}" srcOrd="5" destOrd="0" parTransId="{221CDAD5-14BF-4060-97C5-BAADA5947482}" sibTransId="{AD9D56D6-79F8-428A-8B11-5C019A279848}"/>
    <dgm:cxn modelId="{6725A8D0-F501-4245-AECD-107B3DCA2AC9}" type="presOf" srcId="{58DEBC3A-86B7-4A99-A5C3-E44035FD7588}" destId="{860848EE-024D-4F5B-8BE0-B3E44C4B3857}" srcOrd="0" destOrd="0" presId="urn:microsoft.com/office/officeart/2005/8/layout/list1"/>
    <dgm:cxn modelId="{CD752836-4287-4A8E-A9E0-45647024C84A}" srcId="{7E5E72FE-C703-45B7-8844-D0BBAEE07763}" destId="{3B208680-E02F-4B78-9F56-C6310DBA4097}" srcOrd="4" destOrd="0" parTransId="{EA3BE924-D09E-47AD-AD0C-8C40578A848F}" sibTransId="{78D8FDCB-7B6F-4118-BFF6-C78722ECE8ED}"/>
    <dgm:cxn modelId="{66044F9A-FB29-48D8-8B26-18048351D946}" type="presOf" srcId="{B0337806-A3E9-4632-B0A6-E30AC5B7B2A7}" destId="{C1BB3DF8-94AA-4C9F-9BCE-ED1DC0BC67D8}" srcOrd="0" destOrd="0" presId="urn:microsoft.com/office/officeart/2005/8/layout/list1"/>
    <dgm:cxn modelId="{8429143F-417D-47DE-AD5D-E578A1E63FBC}" type="presOf" srcId="{40A2593C-2F79-45AD-85C7-74623278C219}" destId="{B01A4029-390B-43B4-8199-DC7DEAC0933D}" srcOrd="1" destOrd="0" presId="urn:microsoft.com/office/officeart/2005/8/layout/list1"/>
    <dgm:cxn modelId="{C23536E6-4611-4A91-A54C-1D5CFD9D3FC8}" type="presOf" srcId="{40A2593C-2F79-45AD-85C7-74623278C219}" destId="{559D0445-0AF9-4490-9A7D-55A26097958F}" srcOrd="0" destOrd="0" presId="urn:microsoft.com/office/officeart/2005/8/layout/list1"/>
    <dgm:cxn modelId="{F0927959-A61E-4818-AC08-62B9F4790F76}" type="presOf" srcId="{3B208680-E02F-4B78-9F56-C6310DBA4097}" destId="{5ABA2AD5-4D77-45E6-8613-8900B76D5087}" srcOrd="0" destOrd="0" presId="urn:microsoft.com/office/officeart/2005/8/layout/list1"/>
    <dgm:cxn modelId="{2F51E93C-6744-40B8-B564-9E2F885996C5}" type="presOf" srcId="{7E5E72FE-C703-45B7-8844-D0BBAEE07763}" destId="{DF57B662-25C9-4136-830E-38E6675E5504}" srcOrd="0" destOrd="0" presId="urn:microsoft.com/office/officeart/2005/8/layout/list1"/>
    <dgm:cxn modelId="{328E8C5A-F15C-421F-A33E-32D560BD6D32}" type="presOf" srcId="{B0337806-A3E9-4632-B0A6-E30AC5B7B2A7}" destId="{E02D3673-8E12-4040-ABC7-D42C31B010C4}" srcOrd="1" destOrd="0" presId="urn:microsoft.com/office/officeart/2005/8/layout/list1"/>
    <dgm:cxn modelId="{45B55020-D7B1-42C8-83AE-DE8EFC143E74}" type="presOf" srcId="{58DEBC3A-86B7-4A99-A5C3-E44035FD7588}" destId="{53329538-1419-4E42-AAC4-790EA3C2FECD}" srcOrd="1" destOrd="0" presId="urn:microsoft.com/office/officeart/2005/8/layout/list1"/>
    <dgm:cxn modelId="{8C40D965-D751-4253-A225-0174A96E489E}" srcId="{7E5E72FE-C703-45B7-8844-D0BBAEE07763}" destId="{40A2593C-2F79-45AD-85C7-74623278C219}" srcOrd="3" destOrd="0" parTransId="{61E15A77-C2FF-41E9-A629-2BA9FC9CE6CD}" sibTransId="{6882F8E1-E331-4286-BC97-96D9D88D511C}"/>
    <dgm:cxn modelId="{954EECD5-5A8E-443A-A63C-A112EF23470B}" type="presOf" srcId="{E554FC4F-3992-4BCB-BCC7-90E16617651F}" destId="{3679FB38-27F8-419C-B48B-811833CA653E}" srcOrd="0" destOrd="0" presId="urn:microsoft.com/office/officeart/2005/8/layout/list1"/>
    <dgm:cxn modelId="{90E50173-F860-4B8E-B6F6-2EF0682CF1D7}" type="presParOf" srcId="{DF57B662-25C9-4136-830E-38E6675E5504}" destId="{70D3CEB2-EFC1-41A2-9C9F-2BA3CD99ED92}" srcOrd="0" destOrd="0" presId="urn:microsoft.com/office/officeart/2005/8/layout/list1"/>
    <dgm:cxn modelId="{1BB9D511-4D1B-4EFE-BD52-EA4EFAC18FB3}" type="presParOf" srcId="{70D3CEB2-EFC1-41A2-9C9F-2BA3CD99ED92}" destId="{C1BB3DF8-94AA-4C9F-9BCE-ED1DC0BC67D8}" srcOrd="0" destOrd="0" presId="urn:microsoft.com/office/officeart/2005/8/layout/list1"/>
    <dgm:cxn modelId="{A7F275AF-2F9F-41CA-98B1-959329DB1CD2}" type="presParOf" srcId="{70D3CEB2-EFC1-41A2-9C9F-2BA3CD99ED92}" destId="{E02D3673-8E12-4040-ABC7-D42C31B010C4}" srcOrd="1" destOrd="0" presId="urn:microsoft.com/office/officeart/2005/8/layout/list1"/>
    <dgm:cxn modelId="{98AB986C-DA98-471B-A2DF-386FE67BDC2B}" type="presParOf" srcId="{DF57B662-25C9-4136-830E-38E6675E5504}" destId="{E713526E-87EF-4C5B-95F5-F44835E4ADDA}" srcOrd="1" destOrd="0" presId="urn:microsoft.com/office/officeart/2005/8/layout/list1"/>
    <dgm:cxn modelId="{DFE62B48-9D14-407A-91D3-670D287AC211}" type="presParOf" srcId="{DF57B662-25C9-4136-830E-38E6675E5504}" destId="{1B252F44-C6F2-45B9-AA76-D1CD955155B0}" srcOrd="2" destOrd="0" presId="urn:microsoft.com/office/officeart/2005/8/layout/list1"/>
    <dgm:cxn modelId="{BBA6E72C-83A6-43FF-BA0F-7E309EB47FD6}" type="presParOf" srcId="{DF57B662-25C9-4136-830E-38E6675E5504}" destId="{81B2AF0D-CC8F-4B9E-B040-679B12DF7AF2}" srcOrd="3" destOrd="0" presId="urn:microsoft.com/office/officeart/2005/8/layout/list1"/>
    <dgm:cxn modelId="{EB89F5A1-4E96-4168-96E5-D69217357FB0}" type="presParOf" srcId="{DF57B662-25C9-4136-830E-38E6675E5504}" destId="{469992B7-9298-4533-B350-8187B80A9FB0}" srcOrd="4" destOrd="0" presId="urn:microsoft.com/office/officeart/2005/8/layout/list1"/>
    <dgm:cxn modelId="{2A7CA09A-2F29-40A8-B512-2932E86AD3CD}" type="presParOf" srcId="{469992B7-9298-4533-B350-8187B80A9FB0}" destId="{3679FB38-27F8-419C-B48B-811833CA653E}" srcOrd="0" destOrd="0" presId="urn:microsoft.com/office/officeart/2005/8/layout/list1"/>
    <dgm:cxn modelId="{71630719-FB31-4D29-9E4F-85BE3AB39A09}" type="presParOf" srcId="{469992B7-9298-4533-B350-8187B80A9FB0}" destId="{D6E1F9CD-4CD7-45C2-9763-DB145269A514}" srcOrd="1" destOrd="0" presId="urn:microsoft.com/office/officeart/2005/8/layout/list1"/>
    <dgm:cxn modelId="{F358FB1E-FA5E-4F95-B1FE-EB3D56C8367A}" type="presParOf" srcId="{DF57B662-25C9-4136-830E-38E6675E5504}" destId="{14785768-A0C2-4924-98DA-909C3AA303E4}" srcOrd="5" destOrd="0" presId="urn:microsoft.com/office/officeart/2005/8/layout/list1"/>
    <dgm:cxn modelId="{FB763C2F-4A98-49E3-A62D-1B3D4DBC3606}" type="presParOf" srcId="{DF57B662-25C9-4136-830E-38E6675E5504}" destId="{1BE17B0A-4CE2-4EBB-9733-A8CFAFF4CCE9}" srcOrd="6" destOrd="0" presId="urn:microsoft.com/office/officeart/2005/8/layout/list1"/>
    <dgm:cxn modelId="{45E3DC7E-C27B-49A4-A229-2E53AEA50CDA}" type="presParOf" srcId="{DF57B662-25C9-4136-830E-38E6675E5504}" destId="{64C1910F-CAF9-455E-A0D9-A1AC87097D69}" srcOrd="7" destOrd="0" presId="urn:microsoft.com/office/officeart/2005/8/layout/list1"/>
    <dgm:cxn modelId="{F2D06652-09E4-4811-8952-38620566E8EC}" type="presParOf" srcId="{DF57B662-25C9-4136-830E-38E6675E5504}" destId="{2C186C52-9758-4FD5-B4F3-D36B37A6AFFF}" srcOrd="8" destOrd="0" presId="urn:microsoft.com/office/officeart/2005/8/layout/list1"/>
    <dgm:cxn modelId="{F21BE184-0D78-4709-B3D5-2B2A530615CC}" type="presParOf" srcId="{2C186C52-9758-4FD5-B4F3-D36B37A6AFFF}" destId="{3147143F-5A55-499E-A127-76B7402F79AB}" srcOrd="0" destOrd="0" presId="urn:microsoft.com/office/officeart/2005/8/layout/list1"/>
    <dgm:cxn modelId="{D1BA68D4-322D-46B0-9692-1668FD36C858}" type="presParOf" srcId="{2C186C52-9758-4FD5-B4F3-D36B37A6AFFF}" destId="{38F16A4F-3E98-4087-B31D-35777145CD4E}" srcOrd="1" destOrd="0" presId="urn:microsoft.com/office/officeart/2005/8/layout/list1"/>
    <dgm:cxn modelId="{0E3AC3C4-308A-42F4-BBEC-C5EF48D24265}" type="presParOf" srcId="{DF57B662-25C9-4136-830E-38E6675E5504}" destId="{E68B21B7-A084-466A-98B2-413CCBBC1934}" srcOrd="9" destOrd="0" presId="urn:microsoft.com/office/officeart/2005/8/layout/list1"/>
    <dgm:cxn modelId="{A26865E2-8A56-4DCA-B08F-26BB97EF93AE}" type="presParOf" srcId="{DF57B662-25C9-4136-830E-38E6675E5504}" destId="{50001200-042A-45C8-9CCF-5183E39F6B81}" srcOrd="10" destOrd="0" presId="urn:microsoft.com/office/officeart/2005/8/layout/list1"/>
    <dgm:cxn modelId="{58E9A06E-E9D2-4397-9F8E-DFBDF78D9013}" type="presParOf" srcId="{DF57B662-25C9-4136-830E-38E6675E5504}" destId="{2A61975D-9867-4663-9294-A3197C4A5540}" srcOrd="11" destOrd="0" presId="urn:microsoft.com/office/officeart/2005/8/layout/list1"/>
    <dgm:cxn modelId="{8E337683-FBD4-4FDC-AA84-12CEFA7CCE1E}" type="presParOf" srcId="{DF57B662-25C9-4136-830E-38E6675E5504}" destId="{2389E03C-7615-4455-B1C7-E1EAC0564555}" srcOrd="12" destOrd="0" presId="urn:microsoft.com/office/officeart/2005/8/layout/list1"/>
    <dgm:cxn modelId="{C5D76108-AF4C-43D0-8CCF-BDD0B9799E22}" type="presParOf" srcId="{2389E03C-7615-4455-B1C7-E1EAC0564555}" destId="{559D0445-0AF9-4490-9A7D-55A26097958F}" srcOrd="0" destOrd="0" presId="urn:microsoft.com/office/officeart/2005/8/layout/list1"/>
    <dgm:cxn modelId="{BD919442-714F-4A10-BF8B-A43816732436}" type="presParOf" srcId="{2389E03C-7615-4455-B1C7-E1EAC0564555}" destId="{B01A4029-390B-43B4-8199-DC7DEAC0933D}" srcOrd="1" destOrd="0" presId="urn:microsoft.com/office/officeart/2005/8/layout/list1"/>
    <dgm:cxn modelId="{38FB00F1-F59D-4283-B498-AB71F88D961D}" type="presParOf" srcId="{DF57B662-25C9-4136-830E-38E6675E5504}" destId="{3EDE5F89-7C8F-458C-99E4-1C7B9CD1BC4A}" srcOrd="13" destOrd="0" presId="urn:microsoft.com/office/officeart/2005/8/layout/list1"/>
    <dgm:cxn modelId="{AD2ABB98-CE08-4E3C-85C3-B22D167E0266}" type="presParOf" srcId="{DF57B662-25C9-4136-830E-38E6675E5504}" destId="{C5573C0B-465B-4F5C-B15D-DD7ACB637349}" srcOrd="14" destOrd="0" presId="urn:microsoft.com/office/officeart/2005/8/layout/list1"/>
    <dgm:cxn modelId="{35135AA6-35C4-4EEB-A465-5C33126B472E}" type="presParOf" srcId="{DF57B662-25C9-4136-830E-38E6675E5504}" destId="{AE84BEDD-1B3F-4A8D-B31A-D2127B89C48A}" srcOrd="15" destOrd="0" presId="urn:microsoft.com/office/officeart/2005/8/layout/list1"/>
    <dgm:cxn modelId="{D86977F7-26FF-485E-A24A-7A4395BE1FD5}" type="presParOf" srcId="{DF57B662-25C9-4136-830E-38E6675E5504}" destId="{8F39C0FA-CF8E-4328-A465-B912019FA322}" srcOrd="16" destOrd="0" presId="urn:microsoft.com/office/officeart/2005/8/layout/list1"/>
    <dgm:cxn modelId="{935A9609-68E3-4C1B-A476-1ED0DEC21F02}" type="presParOf" srcId="{8F39C0FA-CF8E-4328-A465-B912019FA322}" destId="{5ABA2AD5-4D77-45E6-8613-8900B76D5087}" srcOrd="0" destOrd="0" presId="urn:microsoft.com/office/officeart/2005/8/layout/list1"/>
    <dgm:cxn modelId="{6CF1BCEB-0515-4FCC-B6FC-5672F6031670}" type="presParOf" srcId="{8F39C0FA-CF8E-4328-A465-B912019FA322}" destId="{6979EC5D-5549-4FF8-9265-FE31242710A8}" srcOrd="1" destOrd="0" presId="urn:microsoft.com/office/officeart/2005/8/layout/list1"/>
    <dgm:cxn modelId="{3928E69C-45C7-4A90-8C6D-1B521FBA6A57}" type="presParOf" srcId="{DF57B662-25C9-4136-830E-38E6675E5504}" destId="{6BDE6564-0069-417C-AFBF-FA7E023FCD91}" srcOrd="17" destOrd="0" presId="urn:microsoft.com/office/officeart/2005/8/layout/list1"/>
    <dgm:cxn modelId="{E94FBAFD-ED42-4188-A37F-4E6B79BD000A}" type="presParOf" srcId="{DF57B662-25C9-4136-830E-38E6675E5504}" destId="{33C3E2B5-8157-486E-A8F5-1260212A8386}" srcOrd="18" destOrd="0" presId="urn:microsoft.com/office/officeart/2005/8/layout/list1"/>
    <dgm:cxn modelId="{760A5FF1-7D6F-49E7-9944-2C2A37DBD4AA}" type="presParOf" srcId="{DF57B662-25C9-4136-830E-38E6675E5504}" destId="{50EAAF5C-2A47-4AA0-A7B0-8BEEA84A9CB0}" srcOrd="19" destOrd="0" presId="urn:microsoft.com/office/officeart/2005/8/layout/list1"/>
    <dgm:cxn modelId="{ACC355B3-85C7-4001-B8D9-651C52467489}" type="presParOf" srcId="{DF57B662-25C9-4136-830E-38E6675E5504}" destId="{DD27108E-D6EC-4F7C-83D8-8A83583694C6}" srcOrd="20" destOrd="0" presId="urn:microsoft.com/office/officeart/2005/8/layout/list1"/>
    <dgm:cxn modelId="{987F6646-79B7-448B-918E-E03C3F5D2D35}" type="presParOf" srcId="{DD27108E-D6EC-4F7C-83D8-8A83583694C6}" destId="{860848EE-024D-4F5B-8BE0-B3E44C4B3857}" srcOrd="0" destOrd="0" presId="urn:microsoft.com/office/officeart/2005/8/layout/list1"/>
    <dgm:cxn modelId="{552005C4-E538-493B-931E-B1CD93C71A5B}" type="presParOf" srcId="{DD27108E-D6EC-4F7C-83D8-8A83583694C6}" destId="{53329538-1419-4E42-AAC4-790EA3C2FECD}" srcOrd="1" destOrd="0" presId="urn:microsoft.com/office/officeart/2005/8/layout/list1"/>
    <dgm:cxn modelId="{97DB6AED-B6C4-411D-8A38-A351EF7E2D20}" type="presParOf" srcId="{DF57B662-25C9-4136-830E-38E6675E5504}" destId="{29440484-5D45-4592-8D1D-85DE19418DC7}" srcOrd="21" destOrd="0" presId="urn:microsoft.com/office/officeart/2005/8/layout/list1"/>
    <dgm:cxn modelId="{59406E84-71E4-4F16-B4A2-E5F66461DD43}" type="presParOf" srcId="{DF57B662-25C9-4136-830E-38E6675E5504}" destId="{C54DAEDE-6DA7-4D3D-A8BC-BC96F0E17BB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Section 319 and TMDL Grants</a:t>
          </a:r>
          <a:endParaRPr lang="en-US" altLang="en-US" sz="28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A6E6FF3B-923D-495F-9A05-EC37D71B83CF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Impaired waters</a:t>
          </a:r>
          <a:endParaRPr lang="en-US" altLang="en-US" sz="2000" dirty="0"/>
        </a:p>
      </dgm:t>
    </dgm:pt>
    <dgm:pt modelId="{3211B542-636F-47DC-8C60-CEAC2CD37110}" type="parTrans" cxnId="{359DDF73-F2FF-45BE-A372-BF97C777048A}">
      <dgm:prSet/>
      <dgm:spPr/>
      <dgm:t>
        <a:bodyPr/>
        <a:lstStyle/>
        <a:p>
          <a:endParaRPr lang="en-US"/>
        </a:p>
      </dgm:t>
    </dgm:pt>
    <dgm:pt modelId="{AE200F5C-9822-42DE-86ED-70F727F1C89B}" type="sibTrans" cxnId="{359DDF73-F2FF-45BE-A372-BF97C777048A}">
      <dgm:prSet/>
      <dgm:spPr/>
      <dgm:t>
        <a:bodyPr/>
        <a:lstStyle/>
        <a:p>
          <a:endParaRPr lang="en-US"/>
        </a:p>
      </dgm:t>
    </dgm:pt>
    <dgm:pt modelId="{B388FD70-DFD6-446F-B7AB-38CDAA06EA49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At </a:t>
          </a:r>
          <a:r>
            <a:rPr lang="en-US" altLang="en-US" sz="2000" dirty="0"/>
            <a:t>least at the 60% design </a:t>
          </a:r>
          <a:r>
            <a:rPr lang="en-US" altLang="en-US" sz="2000" dirty="0" smtClean="0"/>
            <a:t>phase</a:t>
          </a:r>
          <a:endParaRPr lang="en-US" altLang="en-US" sz="2000" dirty="0"/>
        </a:p>
      </dgm:t>
    </dgm:pt>
    <dgm:pt modelId="{FA40BCDD-C365-47F6-A4BB-6E1820B0ADC0}" type="parTrans" cxnId="{C58D9FAA-BF00-42D7-A727-7F9A06A96B50}">
      <dgm:prSet/>
      <dgm:spPr/>
      <dgm:t>
        <a:bodyPr/>
        <a:lstStyle/>
        <a:p>
          <a:endParaRPr lang="en-US"/>
        </a:p>
      </dgm:t>
    </dgm:pt>
    <dgm:pt modelId="{9DC9988A-D9AA-43A8-B3F0-1FA6FD1CE647}" type="sibTrans" cxnId="{C58D9FAA-BF00-42D7-A727-7F9A06A96B50}">
      <dgm:prSet/>
      <dgm:spPr/>
      <dgm:t>
        <a:bodyPr/>
        <a:lstStyle/>
        <a:p>
          <a:endParaRPr lang="en-US"/>
        </a:p>
      </dgm:t>
    </dgm:pt>
    <dgm:pt modelId="{F7ABEB1F-8A5E-4F03-A02A-E3B418AF51B9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Permitted </a:t>
          </a:r>
          <a:r>
            <a:rPr lang="en-US" altLang="en-US" sz="2000" dirty="0"/>
            <a:t>or the permit has been scheduled for approval at the next </a:t>
          </a:r>
          <a:r>
            <a:rPr lang="en-US" altLang="en-US" sz="2000" dirty="0" smtClean="0"/>
            <a:t>meeting</a:t>
          </a:r>
          <a:endParaRPr lang="en-US" altLang="en-US" sz="2000" dirty="0"/>
        </a:p>
      </dgm:t>
    </dgm:pt>
    <dgm:pt modelId="{5298082B-F0CF-4F8F-A84D-64DC26575FB5}" type="parTrans" cxnId="{0C678DD6-8421-40B7-895C-2DE7B85E53D4}">
      <dgm:prSet/>
      <dgm:spPr/>
      <dgm:t>
        <a:bodyPr/>
        <a:lstStyle/>
        <a:p>
          <a:endParaRPr lang="en-US"/>
        </a:p>
      </dgm:t>
    </dgm:pt>
    <dgm:pt modelId="{E3E99469-6CB6-4EC7-9F66-A41790A6282E}" type="sibTrans" cxnId="{0C678DD6-8421-40B7-895C-2DE7B85E53D4}">
      <dgm:prSet/>
      <dgm:spPr/>
      <dgm:t>
        <a:bodyPr/>
        <a:lstStyle/>
        <a:p>
          <a:endParaRPr lang="en-US"/>
        </a:p>
      </dgm:t>
    </dgm:pt>
    <dgm:pt modelId="{4CE21CE2-B685-4F2B-B300-863333C5B234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Includes </a:t>
          </a:r>
          <a:r>
            <a:rPr lang="en-US" altLang="en-US" sz="2000" dirty="0"/>
            <a:t>storm event monitoring to determine the actual load </a:t>
          </a:r>
          <a:r>
            <a:rPr lang="en-US" altLang="en-US" sz="2000" dirty="0" smtClean="0"/>
            <a:t>reduction</a:t>
          </a:r>
          <a:endParaRPr lang="en-US" altLang="en-US" sz="2000" dirty="0"/>
        </a:p>
      </dgm:t>
    </dgm:pt>
    <dgm:pt modelId="{DD794888-9F65-48B3-AB3C-3AD4AB52B247}" type="parTrans" cxnId="{27D0D957-05CF-4715-9F29-3D33B8B8B7C9}">
      <dgm:prSet/>
      <dgm:spPr/>
      <dgm:t>
        <a:bodyPr/>
        <a:lstStyle/>
        <a:p>
          <a:endParaRPr lang="en-US"/>
        </a:p>
      </dgm:t>
    </dgm:pt>
    <dgm:pt modelId="{EFFB95DE-FA91-49AA-960B-B474CEDE4167}" type="sibTrans" cxnId="{27D0D957-05CF-4715-9F29-3D33B8B8B7C9}">
      <dgm:prSet/>
      <dgm:spPr/>
      <dgm:t>
        <a:bodyPr/>
        <a:lstStyle/>
        <a:p>
          <a:endParaRPr lang="en-US"/>
        </a:p>
      </dgm:t>
    </dgm:pt>
    <dgm:pt modelId="{02FDAB3A-C519-4750-8845-CC41B73C9923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Construction completed </a:t>
          </a:r>
          <a:r>
            <a:rPr lang="en-US" altLang="en-US" sz="2000" dirty="0"/>
            <a:t>within </a:t>
          </a:r>
          <a:r>
            <a:rPr lang="en-US" altLang="en-US" sz="2000" dirty="0" smtClean="0"/>
            <a:t>3 years</a:t>
          </a:r>
          <a:endParaRPr lang="en-US" altLang="en-US" sz="2000" dirty="0"/>
        </a:p>
      </dgm:t>
    </dgm:pt>
    <dgm:pt modelId="{495D8E2B-B95A-4034-BD8B-B8764D8986EB}" type="parTrans" cxnId="{162AFFAC-1600-4A7B-9229-4F3499FC6AC0}">
      <dgm:prSet/>
      <dgm:spPr/>
      <dgm:t>
        <a:bodyPr/>
        <a:lstStyle/>
        <a:p>
          <a:endParaRPr lang="en-US"/>
        </a:p>
      </dgm:t>
    </dgm:pt>
    <dgm:pt modelId="{6063FC48-EA59-4A62-908A-8D7F65470EFD}" type="sibTrans" cxnId="{162AFFAC-1600-4A7B-9229-4F3499FC6AC0}">
      <dgm:prSet/>
      <dgm:spPr/>
      <dgm:t>
        <a:bodyPr/>
        <a:lstStyle/>
        <a:p>
          <a:endParaRPr lang="en-US"/>
        </a:p>
      </dgm:t>
    </dgm:pt>
    <dgm:pt modelId="{ADA472D0-81C8-4226-AFAF-F810B2620FAC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Used </a:t>
          </a:r>
          <a:r>
            <a:rPr lang="en-US" altLang="en-US" sz="2000" dirty="0"/>
            <a:t>for </a:t>
          </a:r>
          <a:r>
            <a:rPr lang="en-US" altLang="en-US" sz="2000" dirty="0" smtClean="0"/>
            <a:t>construction</a:t>
          </a:r>
          <a:endParaRPr lang="en-US" altLang="en-US" sz="2000" dirty="0"/>
        </a:p>
      </dgm:t>
    </dgm:pt>
    <dgm:pt modelId="{0E27F987-37BA-45E7-8D53-F00C12460799}" type="parTrans" cxnId="{DD766440-1E28-4777-B21C-073981937ED5}">
      <dgm:prSet/>
      <dgm:spPr/>
      <dgm:t>
        <a:bodyPr/>
        <a:lstStyle/>
        <a:p>
          <a:endParaRPr lang="en-US"/>
        </a:p>
      </dgm:t>
    </dgm:pt>
    <dgm:pt modelId="{10964AC6-82C5-4A45-AF49-FD7D5ACA3423}" type="sibTrans" cxnId="{DD766440-1E28-4777-B21C-073981937ED5}">
      <dgm:prSet/>
      <dgm:spPr/>
      <dgm:t>
        <a:bodyPr/>
        <a:lstStyle/>
        <a:p>
          <a:endParaRPr lang="en-US"/>
        </a:p>
      </dgm:t>
    </dgm:pt>
    <dgm:pt modelId="{20E5E92A-2492-4F16-8219-0A9E3973B9DC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Minimum of 50% match, with at least 25% by the local government.</a:t>
          </a:r>
          <a:endParaRPr lang="en-US" altLang="en-US" sz="2000" dirty="0"/>
        </a:p>
      </dgm:t>
    </dgm:pt>
    <dgm:pt modelId="{ABF88A18-30B2-4F4D-BDF6-3B8349BFE9A2}" type="parTrans" cxnId="{F3F083F4-3D16-4D94-ACF6-3517F646CDC2}">
      <dgm:prSet/>
      <dgm:spPr/>
      <dgm:t>
        <a:bodyPr/>
        <a:lstStyle/>
        <a:p>
          <a:endParaRPr lang="en-US"/>
        </a:p>
      </dgm:t>
    </dgm:pt>
    <dgm:pt modelId="{1EA84311-9EE5-4DD1-BC65-32187CA7DBD2}" type="sibTrans" cxnId="{F3F083F4-3D16-4D94-ACF6-3517F646CDC2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0" presStyleCnt="8" custScaleX="137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910F-CAF9-455E-A0D9-A1AC87097D69}" type="pres">
      <dgm:prSet presAssocID="{A81A464A-3FE1-4DEA-81A1-6A40B6501B4F}" presName="spaceBetweenRectangles" presStyleCnt="0"/>
      <dgm:spPr/>
    </dgm:pt>
    <dgm:pt modelId="{79F5098F-1502-43B3-ACD2-0A40440277A1}" type="pres">
      <dgm:prSet presAssocID="{A6E6FF3B-923D-495F-9A05-EC37D71B83CF}" presName="parentLin" presStyleCnt="0"/>
      <dgm:spPr/>
    </dgm:pt>
    <dgm:pt modelId="{CBEC08EE-6CE1-46CF-A39A-E9B668F67F38}" type="pres">
      <dgm:prSet presAssocID="{A6E6FF3B-923D-495F-9A05-EC37D71B83C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D446BD8-DD13-4B36-B839-9F248B29863A}" type="pres">
      <dgm:prSet presAssocID="{A6E6FF3B-923D-495F-9A05-EC37D71B83CF}" presName="parentText" presStyleLbl="node1" presStyleIdx="1" presStyleCnt="8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17025-F8CB-4783-BD58-136B7A0F61B2}" type="pres">
      <dgm:prSet presAssocID="{A6E6FF3B-923D-495F-9A05-EC37D71B83CF}" presName="negativeSpace" presStyleCnt="0"/>
      <dgm:spPr/>
    </dgm:pt>
    <dgm:pt modelId="{C12DF141-B81E-4C48-9500-CDEEC8FE0B56}" type="pres">
      <dgm:prSet presAssocID="{A6E6FF3B-923D-495F-9A05-EC37D71B83CF}" presName="childText" presStyleLbl="conFgAcc1" presStyleIdx="1" presStyleCnt="8">
        <dgm:presLayoutVars>
          <dgm:bulletEnabled val="1"/>
        </dgm:presLayoutVars>
      </dgm:prSet>
      <dgm:spPr/>
    </dgm:pt>
    <dgm:pt modelId="{8154FD2C-44BC-4642-89F8-4350D4DC49EE}" type="pres">
      <dgm:prSet presAssocID="{AE200F5C-9822-42DE-86ED-70F727F1C89B}" presName="spaceBetweenRectangles" presStyleCnt="0"/>
      <dgm:spPr/>
    </dgm:pt>
    <dgm:pt modelId="{F469253D-69A5-4C2B-8637-B5810B61FA92}" type="pres">
      <dgm:prSet presAssocID="{B388FD70-DFD6-446F-B7AB-38CDAA06EA49}" presName="parentLin" presStyleCnt="0"/>
      <dgm:spPr/>
    </dgm:pt>
    <dgm:pt modelId="{3B511D25-45FA-4085-A397-463CD273A190}" type="pres">
      <dgm:prSet presAssocID="{B388FD70-DFD6-446F-B7AB-38CDAA06EA49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1DBB2EF8-FBB3-4602-B8F0-3846B02D3C3C}" type="pres">
      <dgm:prSet presAssocID="{B388FD70-DFD6-446F-B7AB-38CDAA06EA49}" presName="parentText" presStyleLbl="node1" presStyleIdx="2" presStyleCnt="8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3D276-93F7-45D7-B110-3A1CB1AB68D8}" type="pres">
      <dgm:prSet presAssocID="{B388FD70-DFD6-446F-B7AB-38CDAA06EA49}" presName="negativeSpace" presStyleCnt="0"/>
      <dgm:spPr/>
    </dgm:pt>
    <dgm:pt modelId="{82C54A00-22C7-409B-8047-74D40306034C}" type="pres">
      <dgm:prSet presAssocID="{B388FD70-DFD6-446F-B7AB-38CDAA06EA49}" presName="childText" presStyleLbl="conFgAcc1" presStyleIdx="2" presStyleCnt="8">
        <dgm:presLayoutVars>
          <dgm:bulletEnabled val="1"/>
        </dgm:presLayoutVars>
      </dgm:prSet>
      <dgm:spPr/>
    </dgm:pt>
    <dgm:pt modelId="{6DC23C24-7254-4C1D-A216-BB3C6785571B}" type="pres">
      <dgm:prSet presAssocID="{9DC9988A-D9AA-43A8-B3F0-1FA6FD1CE647}" presName="spaceBetweenRectangles" presStyleCnt="0"/>
      <dgm:spPr/>
    </dgm:pt>
    <dgm:pt modelId="{390DDE67-52F9-45DF-97BF-6B8A4994C8F9}" type="pres">
      <dgm:prSet presAssocID="{F7ABEB1F-8A5E-4F03-A02A-E3B418AF51B9}" presName="parentLin" presStyleCnt="0"/>
      <dgm:spPr/>
    </dgm:pt>
    <dgm:pt modelId="{DBECA02F-EBA7-4C56-A629-75BD5FA73B71}" type="pres">
      <dgm:prSet presAssocID="{F7ABEB1F-8A5E-4F03-A02A-E3B418AF51B9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0F77B483-C50F-454B-AF17-E1235D3964CD}" type="pres">
      <dgm:prSet presAssocID="{F7ABEB1F-8A5E-4F03-A02A-E3B418AF51B9}" presName="parentText" presStyleLbl="node1" presStyleIdx="3" presStyleCnt="8" custScaleX="137143" custScaleY="1634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740D4-FCA0-4FF3-98B0-89DD433BF5FC}" type="pres">
      <dgm:prSet presAssocID="{F7ABEB1F-8A5E-4F03-A02A-E3B418AF51B9}" presName="negativeSpace" presStyleCnt="0"/>
      <dgm:spPr/>
    </dgm:pt>
    <dgm:pt modelId="{CA333B08-5EB6-475F-9B3E-723DC1520597}" type="pres">
      <dgm:prSet presAssocID="{F7ABEB1F-8A5E-4F03-A02A-E3B418AF51B9}" presName="childText" presStyleLbl="conFgAcc1" presStyleIdx="3" presStyleCnt="8">
        <dgm:presLayoutVars>
          <dgm:bulletEnabled val="1"/>
        </dgm:presLayoutVars>
      </dgm:prSet>
      <dgm:spPr/>
    </dgm:pt>
    <dgm:pt modelId="{3717EAE0-947D-42AA-9D0D-EAF41EAE655B}" type="pres">
      <dgm:prSet presAssocID="{E3E99469-6CB6-4EC7-9F66-A41790A6282E}" presName="spaceBetweenRectangles" presStyleCnt="0"/>
      <dgm:spPr/>
    </dgm:pt>
    <dgm:pt modelId="{4A539C75-A923-47B7-821F-12FD91884773}" type="pres">
      <dgm:prSet presAssocID="{4CE21CE2-B685-4F2B-B300-863333C5B234}" presName="parentLin" presStyleCnt="0"/>
      <dgm:spPr/>
    </dgm:pt>
    <dgm:pt modelId="{CF333DA4-C1F5-442B-B646-535D7D9B264D}" type="pres">
      <dgm:prSet presAssocID="{4CE21CE2-B685-4F2B-B300-863333C5B234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660C022-DED0-4FC5-AAC6-243044F90F0C}" type="pres">
      <dgm:prSet presAssocID="{4CE21CE2-B685-4F2B-B300-863333C5B234}" presName="parentText" presStyleLbl="node1" presStyleIdx="4" presStyleCnt="8" custScaleX="137143" custScaleY="1652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D0BFB-82D0-468E-8FCA-B690B56D2DBD}" type="pres">
      <dgm:prSet presAssocID="{4CE21CE2-B685-4F2B-B300-863333C5B234}" presName="negativeSpace" presStyleCnt="0"/>
      <dgm:spPr/>
    </dgm:pt>
    <dgm:pt modelId="{F4260D76-1522-41B5-97CF-E5D411C2AF53}" type="pres">
      <dgm:prSet presAssocID="{4CE21CE2-B685-4F2B-B300-863333C5B234}" presName="childText" presStyleLbl="conFgAcc1" presStyleIdx="4" presStyleCnt="8">
        <dgm:presLayoutVars>
          <dgm:bulletEnabled val="1"/>
        </dgm:presLayoutVars>
      </dgm:prSet>
      <dgm:spPr/>
    </dgm:pt>
    <dgm:pt modelId="{E21A5919-0422-4768-BBDF-0987FBE1E26C}" type="pres">
      <dgm:prSet presAssocID="{EFFB95DE-FA91-49AA-960B-B474CEDE4167}" presName="spaceBetweenRectangles" presStyleCnt="0"/>
      <dgm:spPr/>
    </dgm:pt>
    <dgm:pt modelId="{89B16D26-2A3F-4F4D-A579-3409484C702E}" type="pres">
      <dgm:prSet presAssocID="{02FDAB3A-C519-4750-8845-CC41B73C9923}" presName="parentLin" presStyleCnt="0"/>
      <dgm:spPr/>
    </dgm:pt>
    <dgm:pt modelId="{D48970F4-A2DD-4072-83B5-2B487E03827C}" type="pres">
      <dgm:prSet presAssocID="{02FDAB3A-C519-4750-8845-CC41B73C9923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9B8008D6-2D94-42BF-AB81-DF2288B4E137}" type="pres">
      <dgm:prSet presAssocID="{02FDAB3A-C519-4750-8845-CC41B73C9923}" presName="parentText" presStyleLbl="node1" presStyleIdx="5" presStyleCnt="8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4B52E-8FD2-4190-8C84-D100701147BF}" type="pres">
      <dgm:prSet presAssocID="{02FDAB3A-C519-4750-8845-CC41B73C9923}" presName="negativeSpace" presStyleCnt="0"/>
      <dgm:spPr/>
    </dgm:pt>
    <dgm:pt modelId="{91A1623F-D6A6-468D-BDB6-81AD60544234}" type="pres">
      <dgm:prSet presAssocID="{02FDAB3A-C519-4750-8845-CC41B73C9923}" presName="childText" presStyleLbl="conFgAcc1" presStyleIdx="5" presStyleCnt="8">
        <dgm:presLayoutVars>
          <dgm:bulletEnabled val="1"/>
        </dgm:presLayoutVars>
      </dgm:prSet>
      <dgm:spPr/>
    </dgm:pt>
    <dgm:pt modelId="{65DBE63F-A0DA-4207-BB9F-93F974727541}" type="pres">
      <dgm:prSet presAssocID="{6063FC48-EA59-4A62-908A-8D7F65470EFD}" presName="spaceBetweenRectangles" presStyleCnt="0"/>
      <dgm:spPr/>
    </dgm:pt>
    <dgm:pt modelId="{52ECB987-DD6B-4F8C-B64F-E477C61E25DA}" type="pres">
      <dgm:prSet presAssocID="{20E5E92A-2492-4F16-8219-0A9E3973B9DC}" presName="parentLin" presStyleCnt="0"/>
      <dgm:spPr/>
    </dgm:pt>
    <dgm:pt modelId="{8FE875AF-73C7-42FD-B5F3-25A84CCC52DD}" type="pres">
      <dgm:prSet presAssocID="{20E5E92A-2492-4F16-8219-0A9E3973B9DC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1A288D5B-417F-4B8D-9A75-20050B94EC03}" type="pres">
      <dgm:prSet presAssocID="{20E5E92A-2492-4F16-8219-0A9E3973B9DC}" presName="parentText" presStyleLbl="node1" presStyleIdx="6" presStyleCnt="8" custScaleX="137143" custScaleY="192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A2276-1D1D-4E2D-B536-01245926686E}" type="pres">
      <dgm:prSet presAssocID="{20E5E92A-2492-4F16-8219-0A9E3973B9DC}" presName="negativeSpace" presStyleCnt="0"/>
      <dgm:spPr/>
    </dgm:pt>
    <dgm:pt modelId="{66FCEBE5-E400-4BB4-9F53-7F9BF4798C8A}" type="pres">
      <dgm:prSet presAssocID="{20E5E92A-2492-4F16-8219-0A9E3973B9DC}" presName="childText" presStyleLbl="conFgAcc1" presStyleIdx="6" presStyleCnt="8">
        <dgm:presLayoutVars>
          <dgm:bulletEnabled val="1"/>
        </dgm:presLayoutVars>
      </dgm:prSet>
      <dgm:spPr/>
    </dgm:pt>
    <dgm:pt modelId="{02AD9C81-3095-45A1-8644-9EBAC77C97F2}" type="pres">
      <dgm:prSet presAssocID="{1EA84311-9EE5-4DD1-BC65-32187CA7DBD2}" presName="spaceBetweenRectangles" presStyleCnt="0"/>
      <dgm:spPr/>
    </dgm:pt>
    <dgm:pt modelId="{8977CFEE-C907-40F7-A551-3079B1955483}" type="pres">
      <dgm:prSet presAssocID="{ADA472D0-81C8-4226-AFAF-F810B2620FAC}" presName="parentLin" presStyleCnt="0"/>
      <dgm:spPr/>
    </dgm:pt>
    <dgm:pt modelId="{88A298DB-113C-4860-B2EF-9E65165FD1B5}" type="pres">
      <dgm:prSet presAssocID="{ADA472D0-81C8-4226-AFAF-F810B2620FAC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406FD6AA-CC4E-4C8A-BB86-5D49843621B2}" type="pres">
      <dgm:prSet presAssocID="{ADA472D0-81C8-4226-AFAF-F810B2620FAC}" presName="parentText" presStyleLbl="node1" presStyleIdx="7" presStyleCnt="8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9D724-0A63-4FCB-BEC7-54DF37887180}" type="pres">
      <dgm:prSet presAssocID="{ADA472D0-81C8-4226-AFAF-F810B2620FAC}" presName="negativeSpace" presStyleCnt="0"/>
      <dgm:spPr/>
    </dgm:pt>
    <dgm:pt modelId="{DD733EBF-F38E-4C45-B6E9-87879283BD10}" type="pres">
      <dgm:prSet presAssocID="{ADA472D0-81C8-4226-AFAF-F810B2620FA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AF76717-0DC6-4905-AA6D-C747ED39371C}" type="presOf" srcId="{4CE21CE2-B685-4F2B-B300-863333C5B234}" destId="{D660C022-DED0-4FC5-AAC6-243044F90F0C}" srcOrd="1" destOrd="0" presId="urn:microsoft.com/office/officeart/2005/8/layout/list1"/>
    <dgm:cxn modelId="{34C8CF81-1330-4143-93C5-E828C9F6291F}" type="presOf" srcId="{02FDAB3A-C519-4750-8845-CC41B73C9923}" destId="{9B8008D6-2D94-42BF-AB81-DF2288B4E137}" srcOrd="1" destOrd="0" presId="urn:microsoft.com/office/officeart/2005/8/layout/list1"/>
    <dgm:cxn modelId="{DD766440-1E28-4777-B21C-073981937ED5}" srcId="{7E5E72FE-C703-45B7-8844-D0BBAEE07763}" destId="{ADA472D0-81C8-4226-AFAF-F810B2620FAC}" srcOrd="7" destOrd="0" parTransId="{0E27F987-37BA-45E7-8D53-F00C12460799}" sibTransId="{10964AC6-82C5-4A45-AF49-FD7D5ACA3423}"/>
    <dgm:cxn modelId="{27D0D957-05CF-4715-9F29-3D33B8B8B7C9}" srcId="{7E5E72FE-C703-45B7-8844-D0BBAEE07763}" destId="{4CE21CE2-B685-4F2B-B300-863333C5B234}" srcOrd="4" destOrd="0" parTransId="{DD794888-9F65-48B3-AB3C-3AD4AB52B247}" sibTransId="{EFFB95DE-FA91-49AA-960B-B474CEDE4167}"/>
    <dgm:cxn modelId="{162AFFAC-1600-4A7B-9229-4F3499FC6AC0}" srcId="{7E5E72FE-C703-45B7-8844-D0BBAEE07763}" destId="{02FDAB3A-C519-4750-8845-CC41B73C9923}" srcOrd="5" destOrd="0" parTransId="{495D8E2B-B95A-4034-BD8B-B8764D8986EB}" sibTransId="{6063FC48-EA59-4A62-908A-8D7F65470EFD}"/>
    <dgm:cxn modelId="{F3F083F4-3D16-4D94-ACF6-3517F646CDC2}" srcId="{7E5E72FE-C703-45B7-8844-D0BBAEE07763}" destId="{20E5E92A-2492-4F16-8219-0A9E3973B9DC}" srcOrd="6" destOrd="0" parTransId="{ABF88A18-30B2-4F4D-BDF6-3B8349BFE9A2}" sibTransId="{1EA84311-9EE5-4DD1-BC65-32187CA7DBD2}"/>
    <dgm:cxn modelId="{0A7750CD-5AA8-486C-987E-948AF88BD307}" type="presOf" srcId="{02FDAB3A-C519-4750-8845-CC41B73C9923}" destId="{D48970F4-A2DD-4072-83B5-2B487E03827C}" srcOrd="0" destOrd="0" presId="urn:microsoft.com/office/officeart/2005/8/layout/list1"/>
    <dgm:cxn modelId="{3C20D673-9FAA-4FFB-90DB-583FBB32DC70}" type="presOf" srcId="{F7ABEB1F-8A5E-4F03-A02A-E3B418AF51B9}" destId="{DBECA02F-EBA7-4C56-A629-75BD5FA73B71}" srcOrd="0" destOrd="0" presId="urn:microsoft.com/office/officeart/2005/8/layout/list1"/>
    <dgm:cxn modelId="{0C678DD6-8421-40B7-895C-2DE7B85E53D4}" srcId="{7E5E72FE-C703-45B7-8844-D0BBAEE07763}" destId="{F7ABEB1F-8A5E-4F03-A02A-E3B418AF51B9}" srcOrd="3" destOrd="0" parTransId="{5298082B-F0CF-4F8F-A84D-64DC26575FB5}" sibTransId="{E3E99469-6CB6-4EC7-9F66-A41790A6282E}"/>
    <dgm:cxn modelId="{77A6D940-8DFB-4A06-AB79-7C7CE57E720A}" type="presOf" srcId="{E554FC4F-3992-4BCB-BCC7-90E16617651F}" destId="{3679FB38-27F8-419C-B48B-811833CA653E}" srcOrd="0" destOrd="0" presId="urn:microsoft.com/office/officeart/2005/8/layout/list1"/>
    <dgm:cxn modelId="{0FEA84B9-41EC-4A6D-B39E-7C486A27776D}" type="presOf" srcId="{F7ABEB1F-8A5E-4F03-A02A-E3B418AF51B9}" destId="{0F77B483-C50F-454B-AF17-E1235D3964CD}" srcOrd="1" destOrd="0" presId="urn:microsoft.com/office/officeart/2005/8/layout/list1"/>
    <dgm:cxn modelId="{40A3B26F-DD01-4129-8007-507F5540D352}" type="presOf" srcId="{A6E6FF3B-923D-495F-9A05-EC37D71B83CF}" destId="{6D446BD8-DD13-4B36-B839-9F248B29863A}" srcOrd="1" destOrd="0" presId="urn:microsoft.com/office/officeart/2005/8/layout/list1"/>
    <dgm:cxn modelId="{8287EB16-461D-4D89-8A82-61A5E040E5AA}" type="presOf" srcId="{ADA472D0-81C8-4226-AFAF-F810B2620FAC}" destId="{406FD6AA-CC4E-4C8A-BB86-5D49843621B2}" srcOrd="1" destOrd="0" presId="urn:microsoft.com/office/officeart/2005/8/layout/list1"/>
    <dgm:cxn modelId="{C58D9FAA-BF00-42D7-A727-7F9A06A96B50}" srcId="{7E5E72FE-C703-45B7-8844-D0BBAEE07763}" destId="{B388FD70-DFD6-446F-B7AB-38CDAA06EA49}" srcOrd="2" destOrd="0" parTransId="{FA40BCDD-C365-47F6-A4BB-6E1820B0ADC0}" sibTransId="{9DC9988A-D9AA-43A8-B3F0-1FA6FD1CE647}"/>
    <dgm:cxn modelId="{2D7B31D9-7E3A-42B9-BFD3-7ADFFCA4285C}" type="presOf" srcId="{B388FD70-DFD6-446F-B7AB-38CDAA06EA49}" destId="{3B511D25-45FA-4085-A397-463CD273A190}" srcOrd="0" destOrd="0" presId="urn:microsoft.com/office/officeart/2005/8/layout/list1"/>
    <dgm:cxn modelId="{13644EA3-901B-4F1C-93D8-635C5014B575}" srcId="{7E5E72FE-C703-45B7-8844-D0BBAEE07763}" destId="{E554FC4F-3992-4BCB-BCC7-90E16617651F}" srcOrd="0" destOrd="0" parTransId="{337A3463-44C8-4ED3-842F-CC89A042C4EC}" sibTransId="{A81A464A-3FE1-4DEA-81A1-6A40B6501B4F}"/>
    <dgm:cxn modelId="{C82A0DC1-99F5-4E4E-9761-8C5125E967D1}" type="presOf" srcId="{ADA472D0-81C8-4226-AFAF-F810B2620FAC}" destId="{88A298DB-113C-4860-B2EF-9E65165FD1B5}" srcOrd="0" destOrd="0" presId="urn:microsoft.com/office/officeart/2005/8/layout/list1"/>
    <dgm:cxn modelId="{4C0E9785-E165-4BE5-AD16-A2283B19108A}" type="presOf" srcId="{20E5E92A-2492-4F16-8219-0A9E3973B9DC}" destId="{8FE875AF-73C7-42FD-B5F3-25A84CCC52DD}" srcOrd="0" destOrd="0" presId="urn:microsoft.com/office/officeart/2005/8/layout/list1"/>
    <dgm:cxn modelId="{D427F6CB-3A49-47E6-9606-58C8BFAA8E28}" type="presOf" srcId="{7E5E72FE-C703-45B7-8844-D0BBAEE07763}" destId="{DF57B662-25C9-4136-830E-38E6675E5504}" srcOrd="0" destOrd="0" presId="urn:microsoft.com/office/officeart/2005/8/layout/list1"/>
    <dgm:cxn modelId="{536B8953-5F59-4D64-850C-7A99962BD7FC}" type="presOf" srcId="{E554FC4F-3992-4BCB-BCC7-90E16617651F}" destId="{D6E1F9CD-4CD7-45C2-9763-DB145269A514}" srcOrd="1" destOrd="0" presId="urn:microsoft.com/office/officeart/2005/8/layout/list1"/>
    <dgm:cxn modelId="{359DDF73-F2FF-45BE-A372-BF97C777048A}" srcId="{7E5E72FE-C703-45B7-8844-D0BBAEE07763}" destId="{A6E6FF3B-923D-495F-9A05-EC37D71B83CF}" srcOrd="1" destOrd="0" parTransId="{3211B542-636F-47DC-8C60-CEAC2CD37110}" sibTransId="{AE200F5C-9822-42DE-86ED-70F727F1C89B}"/>
    <dgm:cxn modelId="{40B5698B-E32F-44F8-9E0C-4AB99A5196AF}" type="presOf" srcId="{4CE21CE2-B685-4F2B-B300-863333C5B234}" destId="{CF333DA4-C1F5-442B-B646-535D7D9B264D}" srcOrd="0" destOrd="0" presId="urn:microsoft.com/office/officeart/2005/8/layout/list1"/>
    <dgm:cxn modelId="{F95DB801-CAD6-4F89-8AD6-D27FBF385CAB}" type="presOf" srcId="{B388FD70-DFD6-446F-B7AB-38CDAA06EA49}" destId="{1DBB2EF8-FBB3-4602-B8F0-3846B02D3C3C}" srcOrd="1" destOrd="0" presId="urn:microsoft.com/office/officeart/2005/8/layout/list1"/>
    <dgm:cxn modelId="{1042ACB5-1ED8-4222-A825-4996CA8A106C}" type="presOf" srcId="{A6E6FF3B-923D-495F-9A05-EC37D71B83CF}" destId="{CBEC08EE-6CE1-46CF-A39A-E9B668F67F38}" srcOrd="0" destOrd="0" presId="urn:microsoft.com/office/officeart/2005/8/layout/list1"/>
    <dgm:cxn modelId="{53422BC3-EFF6-4B37-A7DF-71521F3A5777}" type="presOf" srcId="{20E5E92A-2492-4F16-8219-0A9E3973B9DC}" destId="{1A288D5B-417F-4B8D-9A75-20050B94EC03}" srcOrd="1" destOrd="0" presId="urn:microsoft.com/office/officeart/2005/8/layout/list1"/>
    <dgm:cxn modelId="{39614FC6-7871-42B7-9A2F-75868BEA4D98}" type="presParOf" srcId="{DF57B662-25C9-4136-830E-38E6675E5504}" destId="{469992B7-9298-4533-B350-8187B80A9FB0}" srcOrd="0" destOrd="0" presId="urn:microsoft.com/office/officeart/2005/8/layout/list1"/>
    <dgm:cxn modelId="{F2384E6F-1799-4DA0-B500-165E262B808C}" type="presParOf" srcId="{469992B7-9298-4533-B350-8187B80A9FB0}" destId="{3679FB38-27F8-419C-B48B-811833CA653E}" srcOrd="0" destOrd="0" presId="urn:microsoft.com/office/officeart/2005/8/layout/list1"/>
    <dgm:cxn modelId="{6DD4DBCF-3951-4486-861D-C138F6ADDBCB}" type="presParOf" srcId="{469992B7-9298-4533-B350-8187B80A9FB0}" destId="{D6E1F9CD-4CD7-45C2-9763-DB145269A514}" srcOrd="1" destOrd="0" presId="urn:microsoft.com/office/officeart/2005/8/layout/list1"/>
    <dgm:cxn modelId="{1166FDD9-845E-4A3A-962D-D9B63D3DD999}" type="presParOf" srcId="{DF57B662-25C9-4136-830E-38E6675E5504}" destId="{14785768-A0C2-4924-98DA-909C3AA303E4}" srcOrd="1" destOrd="0" presId="urn:microsoft.com/office/officeart/2005/8/layout/list1"/>
    <dgm:cxn modelId="{1C3836A2-D952-47AD-9F90-E8D05AF4F412}" type="presParOf" srcId="{DF57B662-25C9-4136-830E-38E6675E5504}" destId="{1BE17B0A-4CE2-4EBB-9733-A8CFAFF4CCE9}" srcOrd="2" destOrd="0" presId="urn:microsoft.com/office/officeart/2005/8/layout/list1"/>
    <dgm:cxn modelId="{F5B8F1DD-3FF0-4CAD-97EE-EA2A56951D90}" type="presParOf" srcId="{DF57B662-25C9-4136-830E-38E6675E5504}" destId="{64C1910F-CAF9-455E-A0D9-A1AC87097D69}" srcOrd="3" destOrd="0" presId="urn:microsoft.com/office/officeart/2005/8/layout/list1"/>
    <dgm:cxn modelId="{9BF4501A-0692-4878-9103-673B750BAB3E}" type="presParOf" srcId="{DF57B662-25C9-4136-830E-38E6675E5504}" destId="{79F5098F-1502-43B3-ACD2-0A40440277A1}" srcOrd="4" destOrd="0" presId="urn:microsoft.com/office/officeart/2005/8/layout/list1"/>
    <dgm:cxn modelId="{F4CCA14A-451D-4801-B644-CF187AC6FB29}" type="presParOf" srcId="{79F5098F-1502-43B3-ACD2-0A40440277A1}" destId="{CBEC08EE-6CE1-46CF-A39A-E9B668F67F38}" srcOrd="0" destOrd="0" presId="urn:microsoft.com/office/officeart/2005/8/layout/list1"/>
    <dgm:cxn modelId="{D748D9D0-5C92-4234-8231-25590B3E521E}" type="presParOf" srcId="{79F5098F-1502-43B3-ACD2-0A40440277A1}" destId="{6D446BD8-DD13-4B36-B839-9F248B29863A}" srcOrd="1" destOrd="0" presId="urn:microsoft.com/office/officeart/2005/8/layout/list1"/>
    <dgm:cxn modelId="{3ACE606E-CDB7-49ED-B297-4D36F62A3A66}" type="presParOf" srcId="{DF57B662-25C9-4136-830E-38E6675E5504}" destId="{2A217025-F8CB-4783-BD58-136B7A0F61B2}" srcOrd="5" destOrd="0" presId="urn:microsoft.com/office/officeart/2005/8/layout/list1"/>
    <dgm:cxn modelId="{9F3C828E-DB51-467D-A80D-0E1CDCAE6CBA}" type="presParOf" srcId="{DF57B662-25C9-4136-830E-38E6675E5504}" destId="{C12DF141-B81E-4C48-9500-CDEEC8FE0B56}" srcOrd="6" destOrd="0" presId="urn:microsoft.com/office/officeart/2005/8/layout/list1"/>
    <dgm:cxn modelId="{FEDEC07C-3A5F-4896-A0A4-781074D84263}" type="presParOf" srcId="{DF57B662-25C9-4136-830E-38E6675E5504}" destId="{8154FD2C-44BC-4642-89F8-4350D4DC49EE}" srcOrd="7" destOrd="0" presId="urn:microsoft.com/office/officeart/2005/8/layout/list1"/>
    <dgm:cxn modelId="{BC9E81A9-4C40-4DD5-8470-7DC6978E121D}" type="presParOf" srcId="{DF57B662-25C9-4136-830E-38E6675E5504}" destId="{F469253D-69A5-4C2B-8637-B5810B61FA92}" srcOrd="8" destOrd="0" presId="urn:microsoft.com/office/officeart/2005/8/layout/list1"/>
    <dgm:cxn modelId="{9C4D2043-A35C-44B7-BC21-D5EEBFF235B1}" type="presParOf" srcId="{F469253D-69A5-4C2B-8637-B5810B61FA92}" destId="{3B511D25-45FA-4085-A397-463CD273A190}" srcOrd="0" destOrd="0" presId="urn:microsoft.com/office/officeart/2005/8/layout/list1"/>
    <dgm:cxn modelId="{7586FD21-9E38-4DD1-9864-BA23BB33E3BF}" type="presParOf" srcId="{F469253D-69A5-4C2B-8637-B5810B61FA92}" destId="{1DBB2EF8-FBB3-4602-B8F0-3846B02D3C3C}" srcOrd="1" destOrd="0" presId="urn:microsoft.com/office/officeart/2005/8/layout/list1"/>
    <dgm:cxn modelId="{495F4374-1B61-4FB6-9442-B6C501C3380D}" type="presParOf" srcId="{DF57B662-25C9-4136-830E-38E6675E5504}" destId="{E743D276-93F7-45D7-B110-3A1CB1AB68D8}" srcOrd="9" destOrd="0" presId="urn:microsoft.com/office/officeart/2005/8/layout/list1"/>
    <dgm:cxn modelId="{8215E748-D9E7-4D45-A558-79897CAA87FC}" type="presParOf" srcId="{DF57B662-25C9-4136-830E-38E6675E5504}" destId="{82C54A00-22C7-409B-8047-74D40306034C}" srcOrd="10" destOrd="0" presId="urn:microsoft.com/office/officeart/2005/8/layout/list1"/>
    <dgm:cxn modelId="{EFDFF351-87E6-4B48-9FDD-6541535BD93F}" type="presParOf" srcId="{DF57B662-25C9-4136-830E-38E6675E5504}" destId="{6DC23C24-7254-4C1D-A216-BB3C6785571B}" srcOrd="11" destOrd="0" presId="urn:microsoft.com/office/officeart/2005/8/layout/list1"/>
    <dgm:cxn modelId="{6D60AFC8-E894-4D5F-842B-CD2626453FD8}" type="presParOf" srcId="{DF57B662-25C9-4136-830E-38E6675E5504}" destId="{390DDE67-52F9-45DF-97BF-6B8A4994C8F9}" srcOrd="12" destOrd="0" presId="urn:microsoft.com/office/officeart/2005/8/layout/list1"/>
    <dgm:cxn modelId="{19314946-9627-4698-B7B1-845C8123D4AA}" type="presParOf" srcId="{390DDE67-52F9-45DF-97BF-6B8A4994C8F9}" destId="{DBECA02F-EBA7-4C56-A629-75BD5FA73B71}" srcOrd="0" destOrd="0" presId="urn:microsoft.com/office/officeart/2005/8/layout/list1"/>
    <dgm:cxn modelId="{E28C53EF-24BD-411C-A04D-AC133DAC5C29}" type="presParOf" srcId="{390DDE67-52F9-45DF-97BF-6B8A4994C8F9}" destId="{0F77B483-C50F-454B-AF17-E1235D3964CD}" srcOrd="1" destOrd="0" presId="urn:microsoft.com/office/officeart/2005/8/layout/list1"/>
    <dgm:cxn modelId="{ABD43576-DFD1-4DBE-AD2E-39EE989705FC}" type="presParOf" srcId="{DF57B662-25C9-4136-830E-38E6675E5504}" destId="{E73740D4-FCA0-4FF3-98B0-89DD433BF5FC}" srcOrd="13" destOrd="0" presId="urn:microsoft.com/office/officeart/2005/8/layout/list1"/>
    <dgm:cxn modelId="{1E3E485B-0140-4D6A-84D4-97AD78CA55EB}" type="presParOf" srcId="{DF57B662-25C9-4136-830E-38E6675E5504}" destId="{CA333B08-5EB6-475F-9B3E-723DC1520597}" srcOrd="14" destOrd="0" presId="urn:microsoft.com/office/officeart/2005/8/layout/list1"/>
    <dgm:cxn modelId="{AFD6A0DB-C7CE-4DD6-B7ED-250FB9801100}" type="presParOf" srcId="{DF57B662-25C9-4136-830E-38E6675E5504}" destId="{3717EAE0-947D-42AA-9D0D-EAF41EAE655B}" srcOrd="15" destOrd="0" presId="urn:microsoft.com/office/officeart/2005/8/layout/list1"/>
    <dgm:cxn modelId="{559DAAE5-9197-4E5D-84DC-4CD933CEE525}" type="presParOf" srcId="{DF57B662-25C9-4136-830E-38E6675E5504}" destId="{4A539C75-A923-47B7-821F-12FD91884773}" srcOrd="16" destOrd="0" presId="urn:microsoft.com/office/officeart/2005/8/layout/list1"/>
    <dgm:cxn modelId="{F7BE81BE-EE75-4540-A089-BEB7521BF37F}" type="presParOf" srcId="{4A539C75-A923-47B7-821F-12FD91884773}" destId="{CF333DA4-C1F5-442B-B646-535D7D9B264D}" srcOrd="0" destOrd="0" presId="urn:microsoft.com/office/officeart/2005/8/layout/list1"/>
    <dgm:cxn modelId="{014B3D04-7831-472A-9EE1-AA36B6A7C102}" type="presParOf" srcId="{4A539C75-A923-47B7-821F-12FD91884773}" destId="{D660C022-DED0-4FC5-AAC6-243044F90F0C}" srcOrd="1" destOrd="0" presId="urn:microsoft.com/office/officeart/2005/8/layout/list1"/>
    <dgm:cxn modelId="{CB351EF6-B9F5-460E-B4D4-BC928BC61126}" type="presParOf" srcId="{DF57B662-25C9-4136-830E-38E6675E5504}" destId="{35AD0BFB-82D0-468E-8FCA-B690B56D2DBD}" srcOrd="17" destOrd="0" presId="urn:microsoft.com/office/officeart/2005/8/layout/list1"/>
    <dgm:cxn modelId="{1D0C0BAC-59C5-4D00-A8A0-49E956EA7006}" type="presParOf" srcId="{DF57B662-25C9-4136-830E-38E6675E5504}" destId="{F4260D76-1522-41B5-97CF-E5D411C2AF53}" srcOrd="18" destOrd="0" presId="urn:microsoft.com/office/officeart/2005/8/layout/list1"/>
    <dgm:cxn modelId="{0D0F3DA4-27F9-4C1C-BE49-226805ED853A}" type="presParOf" srcId="{DF57B662-25C9-4136-830E-38E6675E5504}" destId="{E21A5919-0422-4768-BBDF-0987FBE1E26C}" srcOrd="19" destOrd="0" presId="urn:microsoft.com/office/officeart/2005/8/layout/list1"/>
    <dgm:cxn modelId="{5AF6E73A-0DF0-4961-96C6-20A517601927}" type="presParOf" srcId="{DF57B662-25C9-4136-830E-38E6675E5504}" destId="{89B16D26-2A3F-4F4D-A579-3409484C702E}" srcOrd="20" destOrd="0" presId="urn:microsoft.com/office/officeart/2005/8/layout/list1"/>
    <dgm:cxn modelId="{75FA8C98-976A-4D01-96F9-A8CE9DFAF99A}" type="presParOf" srcId="{89B16D26-2A3F-4F4D-A579-3409484C702E}" destId="{D48970F4-A2DD-4072-83B5-2B487E03827C}" srcOrd="0" destOrd="0" presId="urn:microsoft.com/office/officeart/2005/8/layout/list1"/>
    <dgm:cxn modelId="{DB093313-8FD2-4FDD-8333-8E762D8EA433}" type="presParOf" srcId="{89B16D26-2A3F-4F4D-A579-3409484C702E}" destId="{9B8008D6-2D94-42BF-AB81-DF2288B4E137}" srcOrd="1" destOrd="0" presId="urn:microsoft.com/office/officeart/2005/8/layout/list1"/>
    <dgm:cxn modelId="{72C9A715-5414-495A-A154-5E2376B9E82E}" type="presParOf" srcId="{DF57B662-25C9-4136-830E-38E6675E5504}" destId="{51E4B52E-8FD2-4190-8C84-D100701147BF}" srcOrd="21" destOrd="0" presId="urn:microsoft.com/office/officeart/2005/8/layout/list1"/>
    <dgm:cxn modelId="{67AC9D05-6C81-421A-B217-43B87FEF3196}" type="presParOf" srcId="{DF57B662-25C9-4136-830E-38E6675E5504}" destId="{91A1623F-D6A6-468D-BDB6-81AD60544234}" srcOrd="22" destOrd="0" presId="urn:microsoft.com/office/officeart/2005/8/layout/list1"/>
    <dgm:cxn modelId="{240683F0-4301-4DEC-90D9-0B0BBCF40C07}" type="presParOf" srcId="{DF57B662-25C9-4136-830E-38E6675E5504}" destId="{65DBE63F-A0DA-4207-BB9F-93F974727541}" srcOrd="23" destOrd="0" presId="urn:microsoft.com/office/officeart/2005/8/layout/list1"/>
    <dgm:cxn modelId="{4B7DBA8C-6341-4607-9713-9AFAEB6C28A8}" type="presParOf" srcId="{DF57B662-25C9-4136-830E-38E6675E5504}" destId="{52ECB987-DD6B-4F8C-B64F-E477C61E25DA}" srcOrd="24" destOrd="0" presId="urn:microsoft.com/office/officeart/2005/8/layout/list1"/>
    <dgm:cxn modelId="{221B287F-AE1B-4362-ACC5-14BA958DE3DA}" type="presParOf" srcId="{52ECB987-DD6B-4F8C-B64F-E477C61E25DA}" destId="{8FE875AF-73C7-42FD-B5F3-25A84CCC52DD}" srcOrd="0" destOrd="0" presId="urn:microsoft.com/office/officeart/2005/8/layout/list1"/>
    <dgm:cxn modelId="{D87C1386-2A77-45A6-98C0-782F2E5854AD}" type="presParOf" srcId="{52ECB987-DD6B-4F8C-B64F-E477C61E25DA}" destId="{1A288D5B-417F-4B8D-9A75-20050B94EC03}" srcOrd="1" destOrd="0" presId="urn:microsoft.com/office/officeart/2005/8/layout/list1"/>
    <dgm:cxn modelId="{709E9EB5-ABB3-4C72-A482-92B811FAE81D}" type="presParOf" srcId="{DF57B662-25C9-4136-830E-38E6675E5504}" destId="{6AFA2276-1D1D-4E2D-B536-01245926686E}" srcOrd="25" destOrd="0" presId="urn:microsoft.com/office/officeart/2005/8/layout/list1"/>
    <dgm:cxn modelId="{0598C450-1242-4FAA-8DFE-2B1C5792DDE9}" type="presParOf" srcId="{DF57B662-25C9-4136-830E-38E6675E5504}" destId="{66FCEBE5-E400-4BB4-9F53-7F9BF4798C8A}" srcOrd="26" destOrd="0" presId="urn:microsoft.com/office/officeart/2005/8/layout/list1"/>
    <dgm:cxn modelId="{05696A09-A229-4368-B7D1-BDB8877C2228}" type="presParOf" srcId="{DF57B662-25C9-4136-830E-38E6675E5504}" destId="{02AD9C81-3095-45A1-8644-9EBAC77C97F2}" srcOrd="27" destOrd="0" presId="urn:microsoft.com/office/officeart/2005/8/layout/list1"/>
    <dgm:cxn modelId="{CF01FE7F-6352-4BF9-A585-F211C8E2A1DD}" type="presParOf" srcId="{DF57B662-25C9-4136-830E-38E6675E5504}" destId="{8977CFEE-C907-40F7-A551-3079B1955483}" srcOrd="28" destOrd="0" presId="urn:microsoft.com/office/officeart/2005/8/layout/list1"/>
    <dgm:cxn modelId="{238DF59F-05A8-44BD-8059-8A6E376CC8EF}" type="presParOf" srcId="{8977CFEE-C907-40F7-A551-3079B1955483}" destId="{88A298DB-113C-4860-B2EF-9E65165FD1B5}" srcOrd="0" destOrd="0" presId="urn:microsoft.com/office/officeart/2005/8/layout/list1"/>
    <dgm:cxn modelId="{3F5B22AA-629E-4584-A99E-4B8E8D9A0A8A}" type="presParOf" srcId="{8977CFEE-C907-40F7-A551-3079B1955483}" destId="{406FD6AA-CC4E-4C8A-BB86-5D49843621B2}" srcOrd="1" destOrd="0" presId="urn:microsoft.com/office/officeart/2005/8/layout/list1"/>
    <dgm:cxn modelId="{C5D89DE0-68B4-4F58-824A-34EAC5F582CD}" type="presParOf" srcId="{DF57B662-25C9-4136-830E-38E6675E5504}" destId="{3639D724-0A63-4FCB-BEC7-54DF37887180}" srcOrd="29" destOrd="0" presId="urn:microsoft.com/office/officeart/2005/8/layout/list1"/>
    <dgm:cxn modelId="{8FC4BD52-E73C-4701-ADD7-AE2925F3EB7E}" type="presParOf" srcId="{DF57B662-25C9-4136-830E-38E6675E5504}" destId="{DD733EBF-F38E-4C45-B6E9-87879283BD1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5E72FE-C703-45B7-8844-D0BBAEE077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4FC4F-3992-4BCB-BCC7-90E16617651F}">
      <dgm:prSet custT="1"/>
      <dgm:spPr>
        <a:solidFill>
          <a:srgbClr val="00456C"/>
        </a:solidFill>
      </dgm:spPr>
      <dgm:t>
        <a:bodyPr/>
        <a:lstStyle/>
        <a:p>
          <a:r>
            <a:rPr lang="en-US" altLang="en-US" sz="2800" dirty="0" smtClean="0"/>
            <a:t>Section 319 and TMDL Grants</a:t>
          </a:r>
          <a:endParaRPr lang="en-US" altLang="en-US" sz="2800" dirty="0"/>
        </a:p>
      </dgm:t>
    </dgm:pt>
    <dgm:pt modelId="{337A3463-44C8-4ED3-842F-CC89A042C4EC}" type="parTrans" cxnId="{13644EA3-901B-4F1C-93D8-635C5014B575}">
      <dgm:prSet/>
      <dgm:spPr/>
      <dgm:t>
        <a:bodyPr/>
        <a:lstStyle/>
        <a:p>
          <a:endParaRPr lang="en-US"/>
        </a:p>
      </dgm:t>
    </dgm:pt>
    <dgm:pt modelId="{A81A464A-3FE1-4DEA-81A1-6A40B6501B4F}" type="sibTrans" cxnId="{13644EA3-901B-4F1C-93D8-635C5014B575}">
      <dgm:prSet/>
      <dgm:spPr/>
      <dgm:t>
        <a:bodyPr/>
        <a:lstStyle/>
        <a:p>
          <a:endParaRPr lang="en-US"/>
        </a:p>
      </dgm:t>
    </dgm:pt>
    <dgm:pt modelId="{A6E6FF3B-923D-495F-9A05-EC37D71B83CF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Impairment status</a:t>
          </a:r>
          <a:endParaRPr lang="en-US" altLang="en-US" sz="2000" dirty="0"/>
        </a:p>
      </dgm:t>
    </dgm:pt>
    <dgm:pt modelId="{3211B542-636F-47DC-8C60-CEAC2CD37110}" type="parTrans" cxnId="{359DDF73-F2FF-45BE-A372-BF97C777048A}">
      <dgm:prSet/>
      <dgm:spPr/>
      <dgm:t>
        <a:bodyPr/>
        <a:lstStyle/>
        <a:p>
          <a:endParaRPr lang="en-US"/>
        </a:p>
      </dgm:t>
    </dgm:pt>
    <dgm:pt modelId="{AE200F5C-9822-42DE-86ED-70F727F1C89B}" type="sibTrans" cxnId="{359DDF73-F2FF-45BE-A372-BF97C777048A}">
      <dgm:prSet/>
      <dgm:spPr/>
      <dgm:t>
        <a:bodyPr/>
        <a:lstStyle/>
        <a:p>
          <a:endParaRPr lang="en-US"/>
        </a:p>
      </dgm:t>
    </dgm:pt>
    <dgm:pt modelId="{A44F4D78-F228-4EDF-A456-DA630CDD047C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Cost effectiveness based on the cost per pound of nutrient removed</a:t>
          </a:r>
        </a:p>
      </dgm:t>
    </dgm:pt>
    <dgm:pt modelId="{C3316065-4760-4CE7-9FE4-1966E71818D0}" type="parTrans" cxnId="{D276E974-897B-41D9-870D-F33DE2DA6C3D}">
      <dgm:prSet/>
      <dgm:spPr/>
      <dgm:t>
        <a:bodyPr/>
        <a:lstStyle/>
        <a:p>
          <a:endParaRPr lang="en-US"/>
        </a:p>
      </dgm:t>
    </dgm:pt>
    <dgm:pt modelId="{3837B137-993C-44AE-9BC9-A8C5B33BA7CC}" type="sibTrans" cxnId="{D276E974-897B-41D9-870D-F33DE2DA6C3D}">
      <dgm:prSet/>
      <dgm:spPr/>
      <dgm:t>
        <a:bodyPr/>
        <a:lstStyle/>
        <a:p>
          <a:endParaRPr lang="en-US"/>
        </a:p>
      </dgm:t>
    </dgm:pt>
    <dgm:pt modelId="{60D66D5F-7946-4FFF-B3C7-852DB6B1647E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Inclusion of a robust educational component</a:t>
          </a:r>
        </a:p>
      </dgm:t>
    </dgm:pt>
    <dgm:pt modelId="{FA283208-63CC-4543-AE4C-37FB8BB87B80}" type="parTrans" cxnId="{9607A5FD-D1C1-42B0-8CBC-71E1C075A780}">
      <dgm:prSet/>
      <dgm:spPr/>
      <dgm:t>
        <a:bodyPr/>
        <a:lstStyle/>
        <a:p>
          <a:endParaRPr lang="en-US"/>
        </a:p>
      </dgm:t>
    </dgm:pt>
    <dgm:pt modelId="{07518DF7-9D4B-4F5E-85CF-99D1CCBCE2B2}" type="sibTrans" cxnId="{9607A5FD-D1C1-42B0-8CBC-71E1C075A780}">
      <dgm:prSet/>
      <dgm:spPr/>
      <dgm:t>
        <a:bodyPr/>
        <a:lstStyle/>
        <a:p>
          <a:endParaRPr lang="en-US"/>
        </a:p>
      </dgm:t>
    </dgm:pt>
    <dgm:pt modelId="{7B8518B2-A08F-42FB-93D8-D6A6BEC2D7D3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Dedicated funding source for stormwater management, such as a stormwater utility fee</a:t>
          </a:r>
        </a:p>
      </dgm:t>
    </dgm:pt>
    <dgm:pt modelId="{B44A7AF0-6D83-44E9-9B2D-B8CADB2E9AF0}" type="parTrans" cxnId="{70A4B983-B3C8-44FA-A42D-5A50B424893A}">
      <dgm:prSet/>
      <dgm:spPr/>
      <dgm:t>
        <a:bodyPr/>
        <a:lstStyle/>
        <a:p>
          <a:endParaRPr lang="en-US"/>
        </a:p>
      </dgm:t>
    </dgm:pt>
    <dgm:pt modelId="{7F8BD76D-2128-4A94-B249-971B1F31FF52}" type="sibTrans" cxnId="{70A4B983-B3C8-44FA-A42D-5A50B424893A}">
      <dgm:prSet/>
      <dgm:spPr/>
      <dgm:t>
        <a:bodyPr/>
        <a:lstStyle/>
        <a:p>
          <a:endParaRPr lang="en-US"/>
        </a:p>
      </dgm:t>
    </dgm:pt>
    <dgm:pt modelId="{12B74448-65DB-437A-B7CC-5DE5DEF0FC24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dirty="0" smtClean="0"/>
            <a:t>Estimated load reduction</a:t>
          </a:r>
          <a:endParaRPr lang="en-US" altLang="en-US" sz="2000" dirty="0"/>
        </a:p>
      </dgm:t>
    </dgm:pt>
    <dgm:pt modelId="{0EBA09D1-71B6-40A1-B890-901ACA500022}" type="parTrans" cxnId="{909A57D1-91EB-473D-8837-F8F965E3D22B}">
      <dgm:prSet/>
      <dgm:spPr/>
      <dgm:t>
        <a:bodyPr/>
        <a:lstStyle/>
        <a:p>
          <a:endParaRPr lang="en-US"/>
        </a:p>
      </dgm:t>
    </dgm:pt>
    <dgm:pt modelId="{C5F93BF7-C7F1-4C9C-897D-6CC8F81D10C8}" type="sibTrans" cxnId="{909A57D1-91EB-473D-8837-F8F965E3D22B}">
      <dgm:prSet/>
      <dgm:spPr/>
      <dgm:t>
        <a:bodyPr/>
        <a:lstStyle/>
        <a:p>
          <a:endParaRPr lang="en-US"/>
        </a:p>
      </dgm:t>
    </dgm:pt>
    <dgm:pt modelId="{9459CB18-A23F-4B57-9482-9CE45545E7C1}">
      <dgm:prSet custT="1"/>
      <dgm:spPr>
        <a:solidFill>
          <a:srgbClr val="004264"/>
        </a:solidFill>
      </dgm:spPr>
      <dgm:t>
        <a:bodyPr/>
        <a:lstStyle/>
        <a:p>
          <a:r>
            <a:rPr lang="en-US" altLang="en-US" sz="2000" smtClean="0"/>
            <a:t>Percentage of local matching funds</a:t>
          </a:r>
          <a:endParaRPr lang="en-US" altLang="en-US" sz="2000" dirty="0"/>
        </a:p>
      </dgm:t>
    </dgm:pt>
    <dgm:pt modelId="{92BADF1C-3C6C-47BF-B2FF-2377123D7C4B}" type="parTrans" cxnId="{AD04A0DA-DB58-4043-8C7C-954959CA2779}">
      <dgm:prSet/>
      <dgm:spPr/>
      <dgm:t>
        <a:bodyPr/>
        <a:lstStyle/>
        <a:p>
          <a:endParaRPr lang="en-US"/>
        </a:p>
      </dgm:t>
    </dgm:pt>
    <dgm:pt modelId="{EBFAD8DC-54D0-40EA-9E5D-B9DA70383919}" type="sibTrans" cxnId="{AD04A0DA-DB58-4043-8C7C-954959CA2779}">
      <dgm:prSet/>
      <dgm:spPr/>
      <dgm:t>
        <a:bodyPr/>
        <a:lstStyle/>
        <a:p>
          <a:endParaRPr lang="en-US"/>
        </a:p>
      </dgm:t>
    </dgm:pt>
    <dgm:pt modelId="{DF57B662-25C9-4136-830E-38E6675E5504}" type="pres">
      <dgm:prSet presAssocID="{7E5E72FE-C703-45B7-8844-D0BBAEE07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992B7-9298-4533-B350-8187B80A9FB0}" type="pres">
      <dgm:prSet presAssocID="{E554FC4F-3992-4BCB-BCC7-90E16617651F}" presName="parentLin" presStyleCnt="0"/>
      <dgm:spPr/>
    </dgm:pt>
    <dgm:pt modelId="{3679FB38-27F8-419C-B48B-811833CA653E}" type="pres">
      <dgm:prSet presAssocID="{E554FC4F-3992-4BCB-BCC7-90E16617651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6E1F9CD-4CD7-45C2-9763-DB145269A514}" type="pres">
      <dgm:prSet presAssocID="{E554FC4F-3992-4BCB-BCC7-90E16617651F}" presName="parentText" presStyleLbl="node1" presStyleIdx="0" presStyleCnt="7" custScaleX="137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768-A0C2-4924-98DA-909C3AA303E4}" type="pres">
      <dgm:prSet presAssocID="{E554FC4F-3992-4BCB-BCC7-90E16617651F}" presName="negativeSpace" presStyleCnt="0"/>
      <dgm:spPr/>
    </dgm:pt>
    <dgm:pt modelId="{1BE17B0A-4CE2-4EBB-9733-A8CFAFF4CCE9}" type="pres">
      <dgm:prSet presAssocID="{E554FC4F-3992-4BCB-BCC7-90E16617651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1910F-CAF9-455E-A0D9-A1AC87097D69}" type="pres">
      <dgm:prSet presAssocID="{A81A464A-3FE1-4DEA-81A1-6A40B6501B4F}" presName="spaceBetweenRectangles" presStyleCnt="0"/>
      <dgm:spPr/>
    </dgm:pt>
    <dgm:pt modelId="{79F5098F-1502-43B3-ACD2-0A40440277A1}" type="pres">
      <dgm:prSet presAssocID="{A6E6FF3B-923D-495F-9A05-EC37D71B83CF}" presName="parentLin" presStyleCnt="0"/>
      <dgm:spPr/>
    </dgm:pt>
    <dgm:pt modelId="{CBEC08EE-6CE1-46CF-A39A-E9B668F67F38}" type="pres">
      <dgm:prSet presAssocID="{A6E6FF3B-923D-495F-9A05-EC37D71B83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D446BD8-DD13-4B36-B839-9F248B29863A}" type="pres">
      <dgm:prSet presAssocID="{A6E6FF3B-923D-495F-9A05-EC37D71B83CF}" presName="parentText" presStyleLbl="node1" presStyleIdx="1" presStyleCnt="7" custScaleX="137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17025-F8CB-4783-BD58-136B7A0F61B2}" type="pres">
      <dgm:prSet presAssocID="{A6E6FF3B-923D-495F-9A05-EC37D71B83CF}" presName="negativeSpace" presStyleCnt="0"/>
      <dgm:spPr/>
    </dgm:pt>
    <dgm:pt modelId="{C12DF141-B81E-4C48-9500-CDEEC8FE0B56}" type="pres">
      <dgm:prSet presAssocID="{A6E6FF3B-923D-495F-9A05-EC37D71B83CF}" presName="childText" presStyleLbl="conFgAcc1" presStyleIdx="1" presStyleCnt="7">
        <dgm:presLayoutVars>
          <dgm:bulletEnabled val="1"/>
        </dgm:presLayoutVars>
      </dgm:prSet>
      <dgm:spPr/>
    </dgm:pt>
    <dgm:pt modelId="{8154FD2C-44BC-4642-89F8-4350D4DC49EE}" type="pres">
      <dgm:prSet presAssocID="{AE200F5C-9822-42DE-86ED-70F727F1C89B}" presName="spaceBetweenRectangles" presStyleCnt="0"/>
      <dgm:spPr/>
    </dgm:pt>
    <dgm:pt modelId="{28B009F8-C348-4595-924C-1D7BC64A024F}" type="pres">
      <dgm:prSet presAssocID="{12B74448-65DB-437A-B7CC-5DE5DEF0FC24}" presName="parentLin" presStyleCnt="0"/>
      <dgm:spPr/>
    </dgm:pt>
    <dgm:pt modelId="{ED653C15-65EE-4041-A0CC-D7120919A30A}" type="pres">
      <dgm:prSet presAssocID="{12B74448-65DB-437A-B7CC-5DE5DEF0FC24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C44FA8F1-DA80-4AD5-9A5B-2A17D5A238AD}" type="pres">
      <dgm:prSet presAssocID="{12B74448-65DB-437A-B7CC-5DE5DEF0FC24}" presName="parentText" presStyleLbl="node1" presStyleIdx="2" presStyleCnt="7" custScaleX="1371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95A61-0283-4860-BCD2-5BC33D4B0FA9}" type="pres">
      <dgm:prSet presAssocID="{12B74448-65DB-437A-B7CC-5DE5DEF0FC24}" presName="negativeSpace" presStyleCnt="0"/>
      <dgm:spPr/>
    </dgm:pt>
    <dgm:pt modelId="{E0D0CF6D-9F26-4085-8EC1-B05BFF03C8C3}" type="pres">
      <dgm:prSet presAssocID="{12B74448-65DB-437A-B7CC-5DE5DEF0FC24}" presName="childText" presStyleLbl="conFgAcc1" presStyleIdx="2" presStyleCnt="7">
        <dgm:presLayoutVars>
          <dgm:bulletEnabled val="1"/>
        </dgm:presLayoutVars>
      </dgm:prSet>
      <dgm:spPr/>
    </dgm:pt>
    <dgm:pt modelId="{EE4E2625-FC51-4099-BD30-5570ABF8B4DA}" type="pres">
      <dgm:prSet presAssocID="{C5F93BF7-C7F1-4C9C-897D-6CC8F81D10C8}" presName="spaceBetweenRectangles" presStyleCnt="0"/>
      <dgm:spPr/>
    </dgm:pt>
    <dgm:pt modelId="{BC558111-6447-46E2-80A1-42578B8FF165}" type="pres">
      <dgm:prSet presAssocID="{9459CB18-A23F-4B57-9482-9CE45545E7C1}" presName="parentLin" presStyleCnt="0"/>
      <dgm:spPr/>
    </dgm:pt>
    <dgm:pt modelId="{6CB5B4D2-B0C1-412A-B904-EA65C52A975F}" type="pres">
      <dgm:prSet presAssocID="{9459CB18-A23F-4B57-9482-9CE45545E7C1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5D46053-8511-477C-A322-8269D1E71E90}" type="pres">
      <dgm:prSet presAssocID="{9459CB18-A23F-4B57-9482-9CE45545E7C1}" presName="parentText" presStyleLbl="node1" presStyleIdx="3" presStyleCnt="7" custScaleX="14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9F95F-423F-46F5-869E-C13EA421CA55}" type="pres">
      <dgm:prSet presAssocID="{9459CB18-A23F-4B57-9482-9CE45545E7C1}" presName="negativeSpace" presStyleCnt="0"/>
      <dgm:spPr/>
    </dgm:pt>
    <dgm:pt modelId="{A689E620-A1CD-4A5C-A04F-EE7971AD293B}" type="pres">
      <dgm:prSet presAssocID="{9459CB18-A23F-4B57-9482-9CE45545E7C1}" presName="childText" presStyleLbl="conFgAcc1" presStyleIdx="3" presStyleCnt="7">
        <dgm:presLayoutVars>
          <dgm:bulletEnabled val="1"/>
        </dgm:presLayoutVars>
      </dgm:prSet>
      <dgm:spPr/>
    </dgm:pt>
    <dgm:pt modelId="{14B1815E-DE45-40F9-B96D-9FED8C35BEFA}" type="pres">
      <dgm:prSet presAssocID="{EBFAD8DC-54D0-40EA-9E5D-B9DA70383919}" presName="spaceBetweenRectangles" presStyleCnt="0"/>
      <dgm:spPr/>
    </dgm:pt>
    <dgm:pt modelId="{7462232D-B0E1-4AF9-ACD3-FC66A4E6587D}" type="pres">
      <dgm:prSet presAssocID="{A44F4D78-F228-4EDF-A456-DA630CDD047C}" presName="parentLin" presStyleCnt="0"/>
      <dgm:spPr/>
    </dgm:pt>
    <dgm:pt modelId="{2D9383DE-2121-47B3-8D85-99077D90AAD0}" type="pres">
      <dgm:prSet presAssocID="{A44F4D78-F228-4EDF-A456-DA630CDD047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77B2935-9089-4C25-A2D2-16E068C1AC5E}" type="pres">
      <dgm:prSet presAssocID="{A44F4D78-F228-4EDF-A456-DA630CDD047C}" presName="parentText" presStyleLbl="node1" presStyleIdx="4" presStyleCnt="7" custScaleX="134286" custScaleY="1582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E36AC-CA2D-4CC1-BA78-9271AAE9662D}" type="pres">
      <dgm:prSet presAssocID="{A44F4D78-F228-4EDF-A456-DA630CDD047C}" presName="negativeSpace" presStyleCnt="0"/>
      <dgm:spPr/>
    </dgm:pt>
    <dgm:pt modelId="{0C17716F-BEBE-4DB5-9F25-FB48EB616C44}" type="pres">
      <dgm:prSet presAssocID="{A44F4D78-F228-4EDF-A456-DA630CDD047C}" presName="childText" presStyleLbl="conFgAcc1" presStyleIdx="4" presStyleCnt="7">
        <dgm:presLayoutVars>
          <dgm:bulletEnabled val="1"/>
        </dgm:presLayoutVars>
      </dgm:prSet>
      <dgm:spPr/>
    </dgm:pt>
    <dgm:pt modelId="{AD673C11-BD3A-4552-A84A-1B804C9AABA0}" type="pres">
      <dgm:prSet presAssocID="{3837B137-993C-44AE-9BC9-A8C5B33BA7CC}" presName="spaceBetweenRectangles" presStyleCnt="0"/>
      <dgm:spPr/>
    </dgm:pt>
    <dgm:pt modelId="{AB771E8E-6669-4F58-88E0-FF1A1624AD04}" type="pres">
      <dgm:prSet presAssocID="{60D66D5F-7946-4FFF-B3C7-852DB6B1647E}" presName="parentLin" presStyleCnt="0"/>
      <dgm:spPr/>
    </dgm:pt>
    <dgm:pt modelId="{8596AEB7-5E95-475B-B21C-8A3E93D2725B}" type="pres">
      <dgm:prSet presAssocID="{60D66D5F-7946-4FFF-B3C7-852DB6B1647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1511100-EFE3-446A-888E-B109C86636F9}" type="pres">
      <dgm:prSet presAssocID="{60D66D5F-7946-4FFF-B3C7-852DB6B1647E}" presName="parentText" presStyleLbl="node1" presStyleIdx="5" presStyleCnt="7" custScaleX="134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ECDC6-5C24-404D-903C-DBF5FF8A477E}" type="pres">
      <dgm:prSet presAssocID="{60D66D5F-7946-4FFF-B3C7-852DB6B1647E}" presName="negativeSpace" presStyleCnt="0"/>
      <dgm:spPr/>
    </dgm:pt>
    <dgm:pt modelId="{6247A3EA-416A-4410-9347-BD3C3A16BA0F}" type="pres">
      <dgm:prSet presAssocID="{60D66D5F-7946-4FFF-B3C7-852DB6B1647E}" presName="childText" presStyleLbl="conFgAcc1" presStyleIdx="5" presStyleCnt="7">
        <dgm:presLayoutVars>
          <dgm:bulletEnabled val="1"/>
        </dgm:presLayoutVars>
      </dgm:prSet>
      <dgm:spPr/>
    </dgm:pt>
    <dgm:pt modelId="{57C7E640-777A-4260-9AFA-D91A99D7E39E}" type="pres">
      <dgm:prSet presAssocID="{07518DF7-9D4B-4F5E-85CF-99D1CCBCE2B2}" presName="spaceBetweenRectangles" presStyleCnt="0"/>
      <dgm:spPr/>
    </dgm:pt>
    <dgm:pt modelId="{2FC6E6C5-630D-42D3-B94F-D4131A55D704}" type="pres">
      <dgm:prSet presAssocID="{7B8518B2-A08F-42FB-93D8-D6A6BEC2D7D3}" presName="parentLin" presStyleCnt="0"/>
      <dgm:spPr/>
    </dgm:pt>
    <dgm:pt modelId="{853B3FB5-00DE-4F90-813E-881475C12A73}" type="pres">
      <dgm:prSet presAssocID="{7B8518B2-A08F-42FB-93D8-D6A6BEC2D7D3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3AA1A7E-36B1-4649-A6EA-6316C44C887B}" type="pres">
      <dgm:prSet presAssocID="{7B8518B2-A08F-42FB-93D8-D6A6BEC2D7D3}" presName="parentText" presStyleLbl="node1" presStyleIdx="6" presStyleCnt="7" custScaleX="134286" custScaleY="1392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EFCCF-6ABE-46AF-81AA-F6E326D75F15}" type="pres">
      <dgm:prSet presAssocID="{7B8518B2-A08F-42FB-93D8-D6A6BEC2D7D3}" presName="negativeSpace" presStyleCnt="0"/>
      <dgm:spPr/>
    </dgm:pt>
    <dgm:pt modelId="{EBA269A3-9DA6-4B14-A545-681B73B52926}" type="pres">
      <dgm:prSet presAssocID="{7B8518B2-A08F-42FB-93D8-D6A6BEC2D7D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CFDA9EE-725D-4A7F-89E3-08651B8FCD5A}" type="presOf" srcId="{7B8518B2-A08F-42FB-93D8-D6A6BEC2D7D3}" destId="{853B3FB5-00DE-4F90-813E-881475C12A73}" srcOrd="0" destOrd="0" presId="urn:microsoft.com/office/officeart/2005/8/layout/list1"/>
    <dgm:cxn modelId="{61DAE5FE-BBC0-4D32-8AEE-676C9B7392B3}" type="presOf" srcId="{9459CB18-A23F-4B57-9482-9CE45545E7C1}" destId="{6CB5B4D2-B0C1-412A-B904-EA65C52A975F}" srcOrd="0" destOrd="0" presId="urn:microsoft.com/office/officeart/2005/8/layout/list1"/>
    <dgm:cxn modelId="{5E0D54E8-D077-4FB2-845F-12EB78E8EB63}" type="presOf" srcId="{E554FC4F-3992-4BCB-BCC7-90E16617651F}" destId="{3679FB38-27F8-419C-B48B-811833CA653E}" srcOrd="0" destOrd="0" presId="urn:microsoft.com/office/officeart/2005/8/layout/list1"/>
    <dgm:cxn modelId="{369CB06E-A82C-4A3A-8D72-2FF16D4CB2E2}" type="presOf" srcId="{60D66D5F-7946-4FFF-B3C7-852DB6B1647E}" destId="{8596AEB7-5E95-475B-B21C-8A3E93D2725B}" srcOrd="0" destOrd="0" presId="urn:microsoft.com/office/officeart/2005/8/layout/list1"/>
    <dgm:cxn modelId="{909A57D1-91EB-473D-8837-F8F965E3D22B}" srcId="{7E5E72FE-C703-45B7-8844-D0BBAEE07763}" destId="{12B74448-65DB-437A-B7CC-5DE5DEF0FC24}" srcOrd="2" destOrd="0" parTransId="{0EBA09D1-71B6-40A1-B890-901ACA500022}" sibTransId="{C5F93BF7-C7F1-4C9C-897D-6CC8F81D10C8}"/>
    <dgm:cxn modelId="{3F821BA1-97DD-4E5D-B0D2-3621A6B7C36E}" type="presOf" srcId="{A44F4D78-F228-4EDF-A456-DA630CDD047C}" destId="{977B2935-9089-4C25-A2D2-16E068C1AC5E}" srcOrd="1" destOrd="0" presId="urn:microsoft.com/office/officeart/2005/8/layout/list1"/>
    <dgm:cxn modelId="{8F9F198C-0DA0-4246-8CAE-87D15A8A3F4B}" type="presOf" srcId="{A6E6FF3B-923D-495F-9A05-EC37D71B83CF}" destId="{CBEC08EE-6CE1-46CF-A39A-E9B668F67F38}" srcOrd="0" destOrd="0" presId="urn:microsoft.com/office/officeart/2005/8/layout/list1"/>
    <dgm:cxn modelId="{9607A5FD-D1C1-42B0-8CBC-71E1C075A780}" srcId="{7E5E72FE-C703-45B7-8844-D0BBAEE07763}" destId="{60D66D5F-7946-4FFF-B3C7-852DB6B1647E}" srcOrd="5" destOrd="0" parTransId="{FA283208-63CC-4543-AE4C-37FB8BB87B80}" sibTransId="{07518DF7-9D4B-4F5E-85CF-99D1CCBCE2B2}"/>
    <dgm:cxn modelId="{D276E974-897B-41D9-870D-F33DE2DA6C3D}" srcId="{7E5E72FE-C703-45B7-8844-D0BBAEE07763}" destId="{A44F4D78-F228-4EDF-A456-DA630CDD047C}" srcOrd="4" destOrd="0" parTransId="{C3316065-4760-4CE7-9FE4-1966E71818D0}" sibTransId="{3837B137-993C-44AE-9BC9-A8C5B33BA7CC}"/>
    <dgm:cxn modelId="{E7234AF0-0258-4EF1-B94D-272FC1CE88D9}" type="presOf" srcId="{12B74448-65DB-437A-B7CC-5DE5DEF0FC24}" destId="{ED653C15-65EE-4041-A0CC-D7120919A30A}" srcOrd="0" destOrd="0" presId="urn:microsoft.com/office/officeart/2005/8/layout/list1"/>
    <dgm:cxn modelId="{59882437-6AAC-4033-AF5D-F84E3B1D512C}" type="presOf" srcId="{12B74448-65DB-437A-B7CC-5DE5DEF0FC24}" destId="{C44FA8F1-DA80-4AD5-9A5B-2A17D5A238AD}" srcOrd="1" destOrd="0" presId="urn:microsoft.com/office/officeart/2005/8/layout/list1"/>
    <dgm:cxn modelId="{06D2DC37-FB23-46E1-9E1E-95BC2715AFA6}" type="presOf" srcId="{A6E6FF3B-923D-495F-9A05-EC37D71B83CF}" destId="{6D446BD8-DD13-4B36-B839-9F248B29863A}" srcOrd="1" destOrd="0" presId="urn:microsoft.com/office/officeart/2005/8/layout/list1"/>
    <dgm:cxn modelId="{5C578C26-D4C5-4EF9-A560-2FC858A0407D}" type="presOf" srcId="{7E5E72FE-C703-45B7-8844-D0BBAEE07763}" destId="{DF57B662-25C9-4136-830E-38E6675E5504}" srcOrd="0" destOrd="0" presId="urn:microsoft.com/office/officeart/2005/8/layout/list1"/>
    <dgm:cxn modelId="{BB1A22A8-4AC0-40C4-B29D-D2D4F53DB176}" type="presOf" srcId="{60D66D5F-7946-4FFF-B3C7-852DB6B1647E}" destId="{D1511100-EFE3-446A-888E-B109C86636F9}" srcOrd="1" destOrd="0" presId="urn:microsoft.com/office/officeart/2005/8/layout/list1"/>
    <dgm:cxn modelId="{9A9103A2-DA0D-45B5-853B-33CEF3B0265A}" type="presOf" srcId="{9459CB18-A23F-4B57-9482-9CE45545E7C1}" destId="{25D46053-8511-477C-A322-8269D1E71E90}" srcOrd="1" destOrd="0" presId="urn:microsoft.com/office/officeart/2005/8/layout/list1"/>
    <dgm:cxn modelId="{13644EA3-901B-4F1C-93D8-635C5014B575}" srcId="{7E5E72FE-C703-45B7-8844-D0BBAEE07763}" destId="{E554FC4F-3992-4BCB-BCC7-90E16617651F}" srcOrd="0" destOrd="0" parTransId="{337A3463-44C8-4ED3-842F-CC89A042C4EC}" sibTransId="{A81A464A-3FE1-4DEA-81A1-6A40B6501B4F}"/>
    <dgm:cxn modelId="{70A4B983-B3C8-44FA-A42D-5A50B424893A}" srcId="{7E5E72FE-C703-45B7-8844-D0BBAEE07763}" destId="{7B8518B2-A08F-42FB-93D8-D6A6BEC2D7D3}" srcOrd="6" destOrd="0" parTransId="{B44A7AF0-6D83-44E9-9B2D-B8CADB2E9AF0}" sibTransId="{7F8BD76D-2128-4A94-B249-971B1F31FF52}"/>
    <dgm:cxn modelId="{2570420D-6A03-4E54-91B8-B8E5EEE61C59}" type="presOf" srcId="{E554FC4F-3992-4BCB-BCC7-90E16617651F}" destId="{D6E1F9CD-4CD7-45C2-9763-DB145269A514}" srcOrd="1" destOrd="0" presId="urn:microsoft.com/office/officeart/2005/8/layout/list1"/>
    <dgm:cxn modelId="{359DDF73-F2FF-45BE-A372-BF97C777048A}" srcId="{7E5E72FE-C703-45B7-8844-D0BBAEE07763}" destId="{A6E6FF3B-923D-495F-9A05-EC37D71B83CF}" srcOrd="1" destOrd="0" parTransId="{3211B542-636F-47DC-8C60-CEAC2CD37110}" sibTransId="{AE200F5C-9822-42DE-86ED-70F727F1C89B}"/>
    <dgm:cxn modelId="{FFA50E8A-5BD0-45A3-87A8-E4050AF523A4}" type="presOf" srcId="{7B8518B2-A08F-42FB-93D8-D6A6BEC2D7D3}" destId="{53AA1A7E-36B1-4649-A6EA-6316C44C887B}" srcOrd="1" destOrd="0" presId="urn:microsoft.com/office/officeart/2005/8/layout/list1"/>
    <dgm:cxn modelId="{36AD1664-0F02-4717-BA09-923FFD5B2248}" type="presOf" srcId="{A44F4D78-F228-4EDF-A456-DA630CDD047C}" destId="{2D9383DE-2121-47B3-8D85-99077D90AAD0}" srcOrd="0" destOrd="0" presId="urn:microsoft.com/office/officeart/2005/8/layout/list1"/>
    <dgm:cxn modelId="{AD04A0DA-DB58-4043-8C7C-954959CA2779}" srcId="{7E5E72FE-C703-45B7-8844-D0BBAEE07763}" destId="{9459CB18-A23F-4B57-9482-9CE45545E7C1}" srcOrd="3" destOrd="0" parTransId="{92BADF1C-3C6C-47BF-B2FF-2377123D7C4B}" sibTransId="{EBFAD8DC-54D0-40EA-9E5D-B9DA70383919}"/>
    <dgm:cxn modelId="{9E7D9249-F54E-43E0-8753-A25F4D4234AD}" type="presParOf" srcId="{DF57B662-25C9-4136-830E-38E6675E5504}" destId="{469992B7-9298-4533-B350-8187B80A9FB0}" srcOrd="0" destOrd="0" presId="urn:microsoft.com/office/officeart/2005/8/layout/list1"/>
    <dgm:cxn modelId="{4B6338FC-E394-43ED-BFD5-6E8AEFEB649C}" type="presParOf" srcId="{469992B7-9298-4533-B350-8187B80A9FB0}" destId="{3679FB38-27F8-419C-B48B-811833CA653E}" srcOrd="0" destOrd="0" presId="urn:microsoft.com/office/officeart/2005/8/layout/list1"/>
    <dgm:cxn modelId="{3D4ECEDD-91BB-4568-BF7C-C11FC4925979}" type="presParOf" srcId="{469992B7-9298-4533-B350-8187B80A9FB0}" destId="{D6E1F9CD-4CD7-45C2-9763-DB145269A514}" srcOrd="1" destOrd="0" presId="urn:microsoft.com/office/officeart/2005/8/layout/list1"/>
    <dgm:cxn modelId="{D0363A83-593A-4BB8-A092-A42CA225C8D0}" type="presParOf" srcId="{DF57B662-25C9-4136-830E-38E6675E5504}" destId="{14785768-A0C2-4924-98DA-909C3AA303E4}" srcOrd="1" destOrd="0" presId="urn:microsoft.com/office/officeart/2005/8/layout/list1"/>
    <dgm:cxn modelId="{9353410B-40BF-45F7-BB52-8609A0ABADA0}" type="presParOf" srcId="{DF57B662-25C9-4136-830E-38E6675E5504}" destId="{1BE17B0A-4CE2-4EBB-9733-A8CFAFF4CCE9}" srcOrd="2" destOrd="0" presId="urn:microsoft.com/office/officeart/2005/8/layout/list1"/>
    <dgm:cxn modelId="{0B7D31E4-E27A-4F3A-BC44-9E50E224E219}" type="presParOf" srcId="{DF57B662-25C9-4136-830E-38E6675E5504}" destId="{64C1910F-CAF9-455E-A0D9-A1AC87097D69}" srcOrd="3" destOrd="0" presId="urn:microsoft.com/office/officeart/2005/8/layout/list1"/>
    <dgm:cxn modelId="{819188DB-CCAD-46E3-AB03-369964310378}" type="presParOf" srcId="{DF57B662-25C9-4136-830E-38E6675E5504}" destId="{79F5098F-1502-43B3-ACD2-0A40440277A1}" srcOrd="4" destOrd="0" presId="urn:microsoft.com/office/officeart/2005/8/layout/list1"/>
    <dgm:cxn modelId="{687DDB84-D267-4940-834D-EFDD7340C011}" type="presParOf" srcId="{79F5098F-1502-43B3-ACD2-0A40440277A1}" destId="{CBEC08EE-6CE1-46CF-A39A-E9B668F67F38}" srcOrd="0" destOrd="0" presId="urn:microsoft.com/office/officeart/2005/8/layout/list1"/>
    <dgm:cxn modelId="{96C0A689-3EE2-4938-9383-4A62DACCB55F}" type="presParOf" srcId="{79F5098F-1502-43B3-ACD2-0A40440277A1}" destId="{6D446BD8-DD13-4B36-B839-9F248B29863A}" srcOrd="1" destOrd="0" presId="urn:microsoft.com/office/officeart/2005/8/layout/list1"/>
    <dgm:cxn modelId="{19DD1964-C64B-4F45-81D7-F0E167F1AEA9}" type="presParOf" srcId="{DF57B662-25C9-4136-830E-38E6675E5504}" destId="{2A217025-F8CB-4783-BD58-136B7A0F61B2}" srcOrd="5" destOrd="0" presId="urn:microsoft.com/office/officeart/2005/8/layout/list1"/>
    <dgm:cxn modelId="{6AAF42E3-CB5C-458D-88EA-14C2FD8F8D98}" type="presParOf" srcId="{DF57B662-25C9-4136-830E-38E6675E5504}" destId="{C12DF141-B81E-4C48-9500-CDEEC8FE0B56}" srcOrd="6" destOrd="0" presId="urn:microsoft.com/office/officeart/2005/8/layout/list1"/>
    <dgm:cxn modelId="{2DA48581-E3B6-4DFC-B055-31123F53E61C}" type="presParOf" srcId="{DF57B662-25C9-4136-830E-38E6675E5504}" destId="{8154FD2C-44BC-4642-89F8-4350D4DC49EE}" srcOrd="7" destOrd="0" presId="urn:microsoft.com/office/officeart/2005/8/layout/list1"/>
    <dgm:cxn modelId="{9D2B7DC9-9E4F-4F0A-A3BD-A3DDA9C2233C}" type="presParOf" srcId="{DF57B662-25C9-4136-830E-38E6675E5504}" destId="{28B009F8-C348-4595-924C-1D7BC64A024F}" srcOrd="8" destOrd="0" presId="urn:microsoft.com/office/officeart/2005/8/layout/list1"/>
    <dgm:cxn modelId="{5EA771AA-B2B8-4D2C-B88E-800C43C2BE04}" type="presParOf" srcId="{28B009F8-C348-4595-924C-1D7BC64A024F}" destId="{ED653C15-65EE-4041-A0CC-D7120919A30A}" srcOrd="0" destOrd="0" presId="urn:microsoft.com/office/officeart/2005/8/layout/list1"/>
    <dgm:cxn modelId="{C0F2F26C-61E7-4EAF-8B71-EDBD7986FF2D}" type="presParOf" srcId="{28B009F8-C348-4595-924C-1D7BC64A024F}" destId="{C44FA8F1-DA80-4AD5-9A5B-2A17D5A238AD}" srcOrd="1" destOrd="0" presId="urn:microsoft.com/office/officeart/2005/8/layout/list1"/>
    <dgm:cxn modelId="{814D2F54-E07B-467C-B4EA-7FB412BAC850}" type="presParOf" srcId="{DF57B662-25C9-4136-830E-38E6675E5504}" destId="{AF295A61-0283-4860-BCD2-5BC33D4B0FA9}" srcOrd="9" destOrd="0" presId="urn:microsoft.com/office/officeart/2005/8/layout/list1"/>
    <dgm:cxn modelId="{26C5F53C-CD9E-447D-B4EC-BB93025E6C28}" type="presParOf" srcId="{DF57B662-25C9-4136-830E-38E6675E5504}" destId="{E0D0CF6D-9F26-4085-8EC1-B05BFF03C8C3}" srcOrd="10" destOrd="0" presId="urn:microsoft.com/office/officeart/2005/8/layout/list1"/>
    <dgm:cxn modelId="{E42170BA-B231-4809-86E9-25D1E317EF5B}" type="presParOf" srcId="{DF57B662-25C9-4136-830E-38E6675E5504}" destId="{EE4E2625-FC51-4099-BD30-5570ABF8B4DA}" srcOrd="11" destOrd="0" presId="urn:microsoft.com/office/officeart/2005/8/layout/list1"/>
    <dgm:cxn modelId="{27A6ACEB-908F-4957-9996-0E9001B97026}" type="presParOf" srcId="{DF57B662-25C9-4136-830E-38E6675E5504}" destId="{BC558111-6447-46E2-80A1-42578B8FF165}" srcOrd="12" destOrd="0" presId="urn:microsoft.com/office/officeart/2005/8/layout/list1"/>
    <dgm:cxn modelId="{90A4D057-02A6-435B-9EA4-A72C5433CD36}" type="presParOf" srcId="{BC558111-6447-46E2-80A1-42578B8FF165}" destId="{6CB5B4D2-B0C1-412A-B904-EA65C52A975F}" srcOrd="0" destOrd="0" presId="urn:microsoft.com/office/officeart/2005/8/layout/list1"/>
    <dgm:cxn modelId="{FDE00337-EA0C-4A58-92E5-FB0BB3AF1DD2}" type="presParOf" srcId="{BC558111-6447-46E2-80A1-42578B8FF165}" destId="{25D46053-8511-477C-A322-8269D1E71E90}" srcOrd="1" destOrd="0" presId="urn:microsoft.com/office/officeart/2005/8/layout/list1"/>
    <dgm:cxn modelId="{60B22BAC-00F4-4CAE-9FC7-5427B80CC866}" type="presParOf" srcId="{DF57B662-25C9-4136-830E-38E6675E5504}" destId="{5249F95F-423F-46F5-869E-C13EA421CA55}" srcOrd="13" destOrd="0" presId="urn:microsoft.com/office/officeart/2005/8/layout/list1"/>
    <dgm:cxn modelId="{EC92563E-EE3A-4C37-9703-1BA899B62100}" type="presParOf" srcId="{DF57B662-25C9-4136-830E-38E6675E5504}" destId="{A689E620-A1CD-4A5C-A04F-EE7971AD293B}" srcOrd="14" destOrd="0" presId="urn:microsoft.com/office/officeart/2005/8/layout/list1"/>
    <dgm:cxn modelId="{6008B20C-4918-4161-8324-5917AD2F0917}" type="presParOf" srcId="{DF57B662-25C9-4136-830E-38E6675E5504}" destId="{14B1815E-DE45-40F9-B96D-9FED8C35BEFA}" srcOrd="15" destOrd="0" presId="urn:microsoft.com/office/officeart/2005/8/layout/list1"/>
    <dgm:cxn modelId="{56377A1B-B2F3-4794-8C02-0AAB461E71E9}" type="presParOf" srcId="{DF57B662-25C9-4136-830E-38E6675E5504}" destId="{7462232D-B0E1-4AF9-ACD3-FC66A4E6587D}" srcOrd="16" destOrd="0" presId="urn:microsoft.com/office/officeart/2005/8/layout/list1"/>
    <dgm:cxn modelId="{BA8634E0-4E3D-42F9-A8B2-770FAAD0FD07}" type="presParOf" srcId="{7462232D-B0E1-4AF9-ACD3-FC66A4E6587D}" destId="{2D9383DE-2121-47B3-8D85-99077D90AAD0}" srcOrd="0" destOrd="0" presId="urn:microsoft.com/office/officeart/2005/8/layout/list1"/>
    <dgm:cxn modelId="{43E81DE2-60D8-4320-AEA6-6DF9D10C0275}" type="presParOf" srcId="{7462232D-B0E1-4AF9-ACD3-FC66A4E6587D}" destId="{977B2935-9089-4C25-A2D2-16E068C1AC5E}" srcOrd="1" destOrd="0" presId="urn:microsoft.com/office/officeart/2005/8/layout/list1"/>
    <dgm:cxn modelId="{415C7B06-33E1-4891-A284-13BE6FE93529}" type="presParOf" srcId="{DF57B662-25C9-4136-830E-38E6675E5504}" destId="{E45E36AC-CA2D-4CC1-BA78-9271AAE9662D}" srcOrd="17" destOrd="0" presId="urn:microsoft.com/office/officeart/2005/8/layout/list1"/>
    <dgm:cxn modelId="{B1812B70-2431-41DC-B655-E09152A9AEBE}" type="presParOf" srcId="{DF57B662-25C9-4136-830E-38E6675E5504}" destId="{0C17716F-BEBE-4DB5-9F25-FB48EB616C44}" srcOrd="18" destOrd="0" presId="urn:microsoft.com/office/officeart/2005/8/layout/list1"/>
    <dgm:cxn modelId="{80094B15-56CC-4631-B543-D1FE3021B94E}" type="presParOf" srcId="{DF57B662-25C9-4136-830E-38E6675E5504}" destId="{AD673C11-BD3A-4552-A84A-1B804C9AABA0}" srcOrd="19" destOrd="0" presId="urn:microsoft.com/office/officeart/2005/8/layout/list1"/>
    <dgm:cxn modelId="{326DEC4C-1CE7-4A95-BBE0-20BB7C1EA254}" type="presParOf" srcId="{DF57B662-25C9-4136-830E-38E6675E5504}" destId="{AB771E8E-6669-4F58-88E0-FF1A1624AD04}" srcOrd="20" destOrd="0" presId="urn:microsoft.com/office/officeart/2005/8/layout/list1"/>
    <dgm:cxn modelId="{E6EF2BDF-C080-4DC7-9207-039CFCEF52CA}" type="presParOf" srcId="{AB771E8E-6669-4F58-88E0-FF1A1624AD04}" destId="{8596AEB7-5E95-475B-B21C-8A3E93D2725B}" srcOrd="0" destOrd="0" presId="urn:microsoft.com/office/officeart/2005/8/layout/list1"/>
    <dgm:cxn modelId="{DE6E8AEE-C206-4B4C-A032-E59E7CE20252}" type="presParOf" srcId="{AB771E8E-6669-4F58-88E0-FF1A1624AD04}" destId="{D1511100-EFE3-446A-888E-B109C86636F9}" srcOrd="1" destOrd="0" presId="urn:microsoft.com/office/officeart/2005/8/layout/list1"/>
    <dgm:cxn modelId="{6E829693-DB49-408C-B00F-4C48954A4A77}" type="presParOf" srcId="{DF57B662-25C9-4136-830E-38E6675E5504}" destId="{49EECDC6-5C24-404D-903C-DBF5FF8A477E}" srcOrd="21" destOrd="0" presId="urn:microsoft.com/office/officeart/2005/8/layout/list1"/>
    <dgm:cxn modelId="{21C9DE48-F77A-4EA6-9725-C800ECBFC9F1}" type="presParOf" srcId="{DF57B662-25C9-4136-830E-38E6675E5504}" destId="{6247A3EA-416A-4410-9347-BD3C3A16BA0F}" srcOrd="22" destOrd="0" presId="urn:microsoft.com/office/officeart/2005/8/layout/list1"/>
    <dgm:cxn modelId="{9668BBC2-2FCF-4613-9621-8A4782FFB8E6}" type="presParOf" srcId="{DF57B662-25C9-4136-830E-38E6675E5504}" destId="{57C7E640-777A-4260-9AFA-D91A99D7E39E}" srcOrd="23" destOrd="0" presId="urn:microsoft.com/office/officeart/2005/8/layout/list1"/>
    <dgm:cxn modelId="{6C9A5DC5-C6CA-45AD-8C56-1B8ABC374E62}" type="presParOf" srcId="{DF57B662-25C9-4136-830E-38E6675E5504}" destId="{2FC6E6C5-630D-42D3-B94F-D4131A55D704}" srcOrd="24" destOrd="0" presId="urn:microsoft.com/office/officeart/2005/8/layout/list1"/>
    <dgm:cxn modelId="{46B25E58-3FC6-4EA0-B025-38934FB894C5}" type="presParOf" srcId="{2FC6E6C5-630D-42D3-B94F-D4131A55D704}" destId="{853B3FB5-00DE-4F90-813E-881475C12A73}" srcOrd="0" destOrd="0" presId="urn:microsoft.com/office/officeart/2005/8/layout/list1"/>
    <dgm:cxn modelId="{FCB5B316-83A8-46AA-9E29-73147081B0F1}" type="presParOf" srcId="{2FC6E6C5-630D-42D3-B94F-D4131A55D704}" destId="{53AA1A7E-36B1-4649-A6EA-6316C44C887B}" srcOrd="1" destOrd="0" presId="urn:microsoft.com/office/officeart/2005/8/layout/list1"/>
    <dgm:cxn modelId="{026AF55D-6EA7-41A7-B6CA-36B6808745B7}" type="presParOf" srcId="{DF57B662-25C9-4136-830E-38E6675E5504}" destId="{CA2EFCCF-6ABE-46AF-81AA-F6E326D75F15}" srcOrd="25" destOrd="0" presId="urn:microsoft.com/office/officeart/2005/8/layout/list1"/>
    <dgm:cxn modelId="{1916C99E-FD5B-4FE9-BF83-B8F4FE1885D1}" type="presParOf" srcId="{DF57B662-25C9-4136-830E-38E6675E5504}" destId="{EBA269A3-9DA6-4B14-A545-681B73B529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9CC93-59AF-4778-BE17-FA8599F6E0D9}">
      <dsp:nvSpPr>
        <dsp:cNvPr id="0" name=""/>
        <dsp:cNvSpPr/>
      </dsp:nvSpPr>
      <dsp:spPr>
        <a:xfrm>
          <a:off x="0" y="359951"/>
          <a:ext cx="3962400" cy="9639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NFIP/CRS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Emergency Response</a:t>
          </a:r>
          <a:endParaRPr lang="en-US" sz="1700" kern="1200" dirty="0"/>
        </a:p>
      </dsp:txBody>
      <dsp:txXfrm>
        <a:off x="0" y="359951"/>
        <a:ext cx="3962400" cy="963900"/>
      </dsp:txXfrm>
    </dsp:sp>
    <dsp:sp modelId="{CBE8E9E6-6942-457F-A3B3-8DC787DF19E7}">
      <dsp:nvSpPr>
        <dsp:cNvPr id="0" name=""/>
        <dsp:cNvSpPr/>
      </dsp:nvSpPr>
      <dsp:spPr>
        <a:xfrm>
          <a:off x="198120" y="109031"/>
          <a:ext cx="3535693" cy="50184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Flood Protection</a:t>
          </a:r>
          <a:endParaRPr lang="en-US" sz="2000" kern="1200" dirty="0"/>
        </a:p>
      </dsp:txBody>
      <dsp:txXfrm>
        <a:off x="222618" y="133529"/>
        <a:ext cx="3486697" cy="452844"/>
      </dsp:txXfrm>
    </dsp:sp>
    <dsp:sp modelId="{42024DBB-061B-42E5-A44C-BB4A155DEA2B}">
      <dsp:nvSpPr>
        <dsp:cNvPr id="0" name=""/>
        <dsp:cNvSpPr/>
      </dsp:nvSpPr>
      <dsp:spPr>
        <a:xfrm>
          <a:off x="0" y="1666571"/>
          <a:ext cx="3962400" cy="70953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/>
            <a:t>TMDLs</a:t>
          </a:r>
          <a:endParaRPr lang="en-US" altLang="en-US" sz="1700" kern="1200" dirty="0"/>
        </a:p>
      </dsp:txBody>
      <dsp:txXfrm>
        <a:off x="0" y="1666571"/>
        <a:ext cx="3962400" cy="709537"/>
      </dsp:txXfrm>
    </dsp:sp>
    <dsp:sp modelId="{03FE229E-F456-4B15-9C78-90204A9C2E48}">
      <dsp:nvSpPr>
        <dsp:cNvPr id="0" name=""/>
        <dsp:cNvSpPr/>
      </dsp:nvSpPr>
      <dsp:spPr>
        <a:xfrm>
          <a:off x="198120" y="1415651"/>
          <a:ext cx="3535693" cy="50184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Water Quality</a:t>
          </a:r>
          <a:endParaRPr lang="en-US" altLang="en-US" sz="2000" kern="1200" dirty="0"/>
        </a:p>
      </dsp:txBody>
      <dsp:txXfrm>
        <a:off x="222618" y="1440149"/>
        <a:ext cx="3486697" cy="452844"/>
      </dsp:txXfrm>
    </dsp:sp>
    <dsp:sp modelId="{DA8F726D-E708-48BC-943E-3F9C2F10F48A}">
      <dsp:nvSpPr>
        <dsp:cNvPr id="0" name=""/>
        <dsp:cNvSpPr/>
      </dsp:nvSpPr>
      <dsp:spPr>
        <a:xfrm>
          <a:off x="0" y="2718828"/>
          <a:ext cx="3962400" cy="9639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/>
            <a:t>NPDES</a:t>
          </a:r>
          <a:endParaRPr lang="en-US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/>
            <a:t>Development Review</a:t>
          </a:r>
          <a:endParaRPr lang="en-US" altLang="en-US" sz="1700" kern="1200" dirty="0"/>
        </a:p>
      </dsp:txBody>
      <dsp:txXfrm>
        <a:off x="0" y="2718828"/>
        <a:ext cx="3962400" cy="963900"/>
      </dsp:txXfrm>
    </dsp:sp>
    <dsp:sp modelId="{000DF841-FED1-4072-8BA1-216550F2BDA4}">
      <dsp:nvSpPr>
        <dsp:cNvPr id="0" name=""/>
        <dsp:cNvSpPr/>
      </dsp:nvSpPr>
      <dsp:spPr>
        <a:xfrm>
          <a:off x="198120" y="2467908"/>
          <a:ext cx="3535693" cy="50184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Regulatory</a:t>
          </a:r>
          <a:endParaRPr lang="en-US" altLang="en-US" sz="2000" kern="1200" dirty="0"/>
        </a:p>
      </dsp:txBody>
      <dsp:txXfrm>
        <a:off x="222618" y="2492406"/>
        <a:ext cx="3486697" cy="452844"/>
      </dsp:txXfrm>
    </dsp:sp>
    <dsp:sp modelId="{373D9F85-6DFF-47EA-8203-6B3590E45712}">
      <dsp:nvSpPr>
        <dsp:cNvPr id="0" name=""/>
        <dsp:cNvSpPr/>
      </dsp:nvSpPr>
      <dsp:spPr>
        <a:xfrm>
          <a:off x="0" y="4025448"/>
          <a:ext cx="396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515D8-C4E3-49CE-8D36-DF41096DBE9C}">
      <dsp:nvSpPr>
        <dsp:cNvPr id="0" name=""/>
        <dsp:cNvSpPr/>
      </dsp:nvSpPr>
      <dsp:spPr>
        <a:xfrm>
          <a:off x="198120" y="3774528"/>
          <a:ext cx="3535693" cy="50184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Operation and Maintenance</a:t>
          </a:r>
          <a:endParaRPr lang="en-US" altLang="en-US" sz="2000" kern="1200" dirty="0"/>
        </a:p>
      </dsp:txBody>
      <dsp:txXfrm>
        <a:off x="222618" y="3799026"/>
        <a:ext cx="3486697" cy="452844"/>
      </dsp:txXfrm>
    </dsp:sp>
    <dsp:sp modelId="{BF73D208-8C01-465A-A944-D76480A4CA32}">
      <dsp:nvSpPr>
        <dsp:cNvPr id="0" name=""/>
        <dsp:cNvSpPr/>
      </dsp:nvSpPr>
      <dsp:spPr>
        <a:xfrm>
          <a:off x="0" y="4796568"/>
          <a:ext cx="396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67CE-F7EF-411F-8374-5E9DFD91C5B2}">
      <dsp:nvSpPr>
        <dsp:cNvPr id="0" name=""/>
        <dsp:cNvSpPr/>
      </dsp:nvSpPr>
      <dsp:spPr>
        <a:xfrm>
          <a:off x="198120" y="4545648"/>
          <a:ext cx="3535693" cy="50184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Planning and Monitoring</a:t>
          </a:r>
          <a:endParaRPr lang="en-US" altLang="en-US" sz="2000" kern="1200" dirty="0"/>
        </a:p>
      </dsp:txBody>
      <dsp:txXfrm>
        <a:off x="222618" y="4570146"/>
        <a:ext cx="348669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9CC93-59AF-4778-BE17-FA8599F6E0D9}">
      <dsp:nvSpPr>
        <dsp:cNvPr id="0" name=""/>
        <dsp:cNvSpPr/>
      </dsp:nvSpPr>
      <dsp:spPr>
        <a:xfrm>
          <a:off x="0" y="871219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E9E6-6942-457F-A3B3-8DC787DF19E7}">
      <dsp:nvSpPr>
        <dsp:cNvPr id="0" name=""/>
        <dsp:cNvSpPr/>
      </dsp:nvSpPr>
      <dsp:spPr>
        <a:xfrm>
          <a:off x="388620" y="42820"/>
          <a:ext cx="5440680" cy="1167879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403.0893, F.S. authorizes implementation of a stormwater utility</a:t>
          </a:r>
          <a:endParaRPr lang="en-US" sz="2800" kern="1200" dirty="0"/>
        </a:p>
      </dsp:txBody>
      <dsp:txXfrm>
        <a:off x="445631" y="99831"/>
        <a:ext cx="5326658" cy="1053857"/>
      </dsp:txXfrm>
    </dsp:sp>
    <dsp:sp modelId="{1B252F44-C6F2-45B9-AA76-D1CD955155B0}">
      <dsp:nvSpPr>
        <dsp:cNvPr id="0" name=""/>
        <dsp:cNvSpPr/>
      </dsp:nvSpPr>
      <dsp:spPr>
        <a:xfrm>
          <a:off x="0" y="1914499"/>
          <a:ext cx="7772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D3673-8E12-4040-ABC7-D42C31B010C4}">
      <dsp:nvSpPr>
        <dsp:cNvPr id="0" name=""/>
        <dsp:cNvSpPr/>
      </dsp:nvSpPr>
      <dsp:spPr>
        <a:xfrm>
          <a:off x="388620" y="1575019"/>
          <a:ext cx="5440680" cy="6789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Approximately 175 in Florida</a:t>
          </a:r>
          <a:endParaRPr lang="en-US" altLang="en-US" sz="2800" kern="1200" dirty="0"/>
        </a:p>
      </dsp:txBody>
      <dsp:txXfrm>
        <a:off x="421764" y="1608163"/>
        <a:ext cx="5374392" cy="612672"/>
      </dsp:txXfrm>
    </dsp:sp>
    <dsp:sp modelId="{1BE17B0A-4CE2-4EBB-9733-A8CFAFF4CCE9}">
      <dsp:nvSpPr>
        <dsp:cNvPr id="0" name=""/>
        <dsp:cNvSpPr/>
      </dsp:nvSpPr>
      <dsp:spPr>
        <a:xfrm>
          <a:off x="0" y="2957779"/>
          <a:ext cx="7772400" cy="20286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smtClean="0"/>
            <a:t>Formerly Florida Association of Stormwater Utilities</a:t>
          </a:r>
          <a:endParaRPr lang="en-US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smtClean="0"/>
            <a:t>Implementation Manual</a:t>
          </a:r>
          <a:endParaRPr lang="en-US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smtClean="0"/>
            <a:t>Education and advocacy</a:t>
          </a:r>
          <a:endParaRPr lang="en-US" altLang="en-US" sz="2400" kern="1200" dirty="0"/>
        </a:p>
      </dsp:txBody>
      <dsp:txXfrm>
        <a:off x="0" y="2957779"/>
        <a:ext cx="7772400" cy="2028600"/>
      </dsp:txXfrm>
    </dsp:sp>
    <dsp:sp modelId="{D6E1F9CD-4CD7-45C2-9763-DB145269A514}">
      <dsp:nvSpPr>
        <dsp:cNvPr id="0" name=""/>
        <dsp:cNvSpPr/>
      </dsp:nvSpPr>
      <dsp:spPr>
        <a:xfrm>
          <a:off x="388620" y="2618299"/>
          <a:ext cx="5440680" cy="6789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Florida Stormwater Association</a:t>
          </a:r>
          <a:endParaRPr lang="en-US" altLang="en-US" sz="2800" kern="1200" dirty="0"/>
        </a:p>
      </dsp:txBody>
      <dsp:txXfrm>
        <a:off x="421764" y="2651443"/>
        <a:ext cx="537439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CD22-EAF2-4C9D-8AFA-A313303916F2}">
      <dsp:nvSpPr>
        <dsp:cNvPr id="0" name=""/>
        <dsp:cNvSpPr/>
      </dsp:nvSpPr>
      <dsp:spPr>
        <a:xfrm>
          <a:off x="0" y="745157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C421A-E248-4FC4-B43A-46D1B2F25FFA}">
      <dsp:nvSpPr>
        <dsp:cNvPr id="0" name=""/>
        <dsp:cNvSpPr/>
      </dsp:nvSpPr>
      <dsp:spPr>
        <a:xfrm>
          <a:off x="365760" y="16422"/>
          <a:ext cx="5120640" cy="1082975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Users pay based on the degree to which they use the stormwater system or derive benefit</a:t>
          </a:r>
          <a:endParaRPr lang="en-US" sz="2400" kern="1200" dirty="0"/>
        </a:p>
      </dsp:txBody>
      <dsp:txXfrm>
        <a:off x="418626" y="69288"/>
        <a:ext cx="5014908" cy="977243"/>
      </dsp:txXfrm>
    </dsp:sp>
    <dsp:sp modelId="{6F39CC93-59AF-4778-BE17-FA8599F6E0D9}">
      <dsp:nvSpPr>
        <dsp:cNvPr id="0" name=""/>
        <dsp:cNvSpPr/>
      </dsp:nvSpPr>
      <dsp:spPr>
        <a:xfrm>
          <a:off x="0" y="1833797"/>
          <a:ext cx="7315200" cy="10017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99872" rIns="56774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Improves planning and operations</a:t>
          </a:r>
          <a:endParaRPr lang="en-US" sz="2400" kern="1200" dirty="0"/>
        </a:p>
      </dsp:txBody>
      <dsp:txXfrm>
        <a:off x="0" y="1833797"/>
        <a:ext cx="7315200" cy="1001700"/>
      </dsp:txXfrm>
    </dsp:sp>
    <dsp:sp modelId="{CBE8E9E6-6942-457F-A3B3-8DC787DF19E7}">
      <dsp:nvSpPr>
        <dsp:cNvPr id="0" name=""/>
        <dsp:cNvSpPr/>
      </dsp:nvSpPr>
      <dsp:spPr>
        <a:xfrm>
          <a:off x="365760" y="1479557"/>
          <a:ext cx="5120640" cy="708480"/>
        </a:xfrm>
        <a:prstGeom prst="roundRect">
          <a:avLst/>
        </a:prstGeom>
        <a:solidFill>
          <a:srgbClr val="004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Dedicated funding source</a:t>
          </a:r>
          <a:endParaRPr lang="en-US" sz="2400" kern="1200" dirty="0"/>
        </a:p>
      </dsp:txBody>
      <dsp:txXfrm>
        <a:off x="400345" y="1514142"/>
        <a:ext cx="5051470" cy="639310"/>
      </dsp:txXfrm>
    </dsp:sp>
    <dsp:sp modelId="{E9CCFE48-8199-4529-9F68-52478D9ED08E}">
      <dsp:nvSpPr>
        <dsp:cNvPr id="0" name=""/>
        <dsp:cNvSpPr/>
      </dsp:nvSpPr>
      <dsp:spPr>
        <a:xfrm>
          <a:off x="0" y="3319337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C0A76-604C-4CC2-8E3E-D0B210B5731D}">
      <dsp:nvSpPr>
        <dsp:cNvPr id="0" name=""/>
        <dsp:cNvSpPr/>
      </dsp:nvSpPr>
      <dsp:spPr>
        <a:xfrm>
          <a:off x="365760" y="2965097"/>
          <a:ext cx="5120640" cy="7084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Increased grant funding and bonding opportunities</a:t>
          </a:r>
          <a:endParaRPr lang="en-US" altLang="en-US" sz="2400" kern="1200" dirty="0"/>
        </a:p>
      </dsp:txBody>
      <dsp:txXfrm>
        <a:off x="400345" y="2999682"/>
        <a:ext cx="5051470" cy="639310"/>
      </dsp:txXfrm>
    </dsp:sp>
    <dsp:sp modelId="{EF3508C9-77D4-439E-A46A-0C05504626AF}">
      <dsp:nvSpPr>
        <dsp:cNvPr id="0" name=""/>
        <dsp:cNvSpPr/>
      </dsp:nvSpPr>
      <dsp:spPr>
        <a:xfrm>
          <a:off x="0" y="4407977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8ED68-BC8A-4A6E-8A17-DEE4B393B8C1}">
      <dsp:nvSpPr>
        <dsp:cNvPr id="0" name=""/>
        <dsp:cNvSpPr/>
      </dsp:nvSpPr>
      <dsp:spPr>
        <a:xfrm>
          <a:off x="365760" y="4053737"/>
          <a:ext cx="5120640" cy="7084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Improved Community Rating System</a:t>
          </a:r>
          <a:endParaRPr lang="en-US" altLang="en-US" sz="2400" kern="1200" dirty="0"/>
        </a:p>
      </dsp:txBody>
      <dsp:txXfrm>
        <a:off x="400345" y="4088322"/>
        <a:ext cx="505147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9CC93-59AF-4778-BE17-FA8599F6E0D9}">
      <dsp:nvSpPr>
        <dsp:cNvPr id="0" name=""/>
        <dsp:cNvSpPr/>
      </dsp:nvSpPr>
      <dsp:spPr>
        <a:xfrm>
          <a:off x="0" y="310031"/>
          <a:ext cx="7620000" cy="181125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79044" rIns="591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Hazard Mitigation Grant Program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Pre-Disaster Mitigation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Flood Mitigation Assistance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Others</a:t>
          </a:r>
          <a:endParaRPr lang="en-US" sz="2000" kern="1200" dirty="0"/>
        </a:p>
      </dsp:txBody>
      <dsp:txXfrm>
        <a:off x="0" y="310031"/>
        <a:ext cx="7620000" cy="1811250"/>
      </dsp:txXfrm>
    </dsp:sp>
    <dsp:sp modelId="{CBE8E9E6-6942-457F-A3B3-8DC787DF19E7}">
      <dsp:nvSpPr>
        <dsp:cNvPr id="0" name=""/>
        <dsp:cNvSpPr/>
      </dsp:nvSpPr>
      <dsp:spPr>
        <a:xfrm>
          <a:off x="375418" y="6678"/>
          <a:ext cx="7243370" cy="642832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Federal Emergency Management Agency</a:t>
          </a:r>
          <a:endParaRPr lang="en-US" sz="2800" kern="1200" dirty="0"/>
        </a:p>
      </dsp:txBody>
      <dsp:txXfrm>
        <a:off x="406798" y="38058"/>
        <a:ext cx="7180610" cy="580072"/>
      </dsp:txXfrm>
    </dsp:sp>
    <dsp:sp modelId="{D36FFF27-898E-4BB3-B9C6-E4FCB97256BE}">
      <dsp:nvSpPr>
        <dsp:cNvPr id="0" name=""/>
        <dsp:cNvSpPr/>
      </dsp:nvSpPr>
      <dsp:spPr>
        <a:xfrm>
          <a:off x="0" y="2584961"/>
          <a:ext cx="7620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779A3-9EF8-476A-A597-2BB358093395}">
      <dsp:nvSpPr>
        <dsp:cNvPr id="0" name=""/>
        <dsp:cNvSpPr/>
      </dsp:nvSpPr>
      <dsp:spPr>
        <a:xfrm>
          <a:off x="369837" y="2245481"/>
          <a:ext cx="7248822" cy="6789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HMPG requires major disaster declaration</a:t>
          </a:r>
          <a:endParaRPr lang="en-US" altLang="en-US" sz="2800" kern="1200" dirty="0"/>
        </a:p>
      </dsp:txBody>
      <dsp:txXfrm>
        <a:off x="402981" y="2278625"/>
        <a:ext cx="7182534" cy="612672"/>
      </dsp:txXfrm>
    </dsp:sp>
    <dsp:sp modelId="{1B252F44-C6F2-45B9-AA76-D1CD955155B0}">
      <dsp:nvSpPr>
        <dsp:cNvPr id="0" name=""/>
        <dsp:cNvSpPr/>
      </dsp:nvSpPr>
      <dsp:spPr>
        <a:xfrm>
          <a:off x="0" y="3628241"/>
          <a:ext cx="7620000" cy="5796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D3673-8E12-4040-ABC7-D42C31B010C4}">
      <dsp:nvSpPr>
        <dsp:cNvPr id="0" name=""/>
        <dsp:cNvSpPr/>
      </dsp:nvSpPr>
      <dsp:spPr>
        <a:xfrm>
          <a:off x="375418" y="3288761"/>
          <a:ext cx="7243370" cy="6789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Relates to flood protection only</a:t>
          </a:r>
          <a:endParaRPr lang="en-US" altLang="en-US" sz="2800" kern="1200" dirty="0"/>
        </a:p>
      </dsp:txBody>
      <dsp:txXfrm>
        <a:off x="408562" y="3321905"/>
        <a:ext cx="7177082" cy="612672"/>
      </dsp:txXfrm>
    </dsp:sp>
    <dsp:sp modelId="{4139AD04-43B6-469D-A307-58CF49BA1482}">
      <dsp:nvSpPr>
        <dsp:cNvPr id="0" name=""/>
        <dsp:cNvSpPr/>
      </dsp:nvSpPr>
      <dsp:spPr>
        <a:xfrm>
          <a:off x="0" y="4671521"/>
          <a:ext cx="7620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52E02-C336-4262-9104-0D6980A5EF42}">
      <dsp:nvSpPr>
        <dsp:cNvPr id="0" name=""/>
        <dsp:cNvSpPr/>
      </dsp:nvSpPr>
      <dsp:spPr>
        <a:xfrm>
          <a:off x="362768" y="4332041"/>
          <a:ext cx="7255363" cy="6789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Highly competitive</a:t>
          </a:r>
          <a:endParaRPr lang="en-US" altLang="en-US" sz="2800" kern="1200" dirty="0"/>
        </a:p>
      </dsp:txBody>
      <dsp:txXfrm>
        <a:off x="395912" y="4365185"/>
        <a:ext cx="7189075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2F44-C6F2-45B9-AA76-D1CD955155B0}">
      <dsp:nvSpPr>
        <dsp:cNvPr id="0" name=""/>
        <dsp:cNvSpPr/>
      </dsp:nvSpPr>
      <dsp:spPr>
        <a:xfrm>
          <a:off x="0" y="310837"/>
          <a:ext cx="7620000" cy="128992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70764" rIns="591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Stormwater</a:t>
          </a:r>
          <a:endParaRPr lang="en-US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Alternative water supply</a:t>
          </a:r>
          <a:endParaRPr lang="en-US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Water conservation</a:t>
          </a:r>
          <a:endParaRPr lang="en-US" altLang="en-US" sz="2000" kern="1200" dirty="0"/>
        </a:p>
      </dsp:txBody>
      <dsp:txXfrm>
        <a:off x="0" y="310837"/>
        <a:ext cx="7620000" cy="1289925"/>
      </dsp:txXfrm>
    </dsp:sp>
    <dsp:sp modelId="{E02D3673-8E12-4040-ABC7-D42C31B010C4}">
      <dsp:nvSpPr>
        <dsp:cNvPr id="0" name=""/>
        <dsp:cNvSpPr/>
      </dsp:nvSpPr>
      <dsp:spPr>
        <a:xfrm>
          <a:off x="381000" y="118957"/>
          <a:ext cx="6981139" cy="3837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SFWMD Cooperative Funding Program</a:t>
          </a:r>
          <a:endParaRPr lang="en-US" altLang="en-US" sz="2400" kern="1200" dirty="0"/>
        </a:p>
      </dsp:txBody>
      <dsp:txXfrm>
        <a:off x="399734" y="137691"/>
        <a:ext cx="6943671" cy="346292"/>
      </dsp:txXfrm>
    </dsp:sp>
    <dsp:sp modelId="{1BE17B0A-4CE2-4EBB-9733-A8CFAFF4CCE9}">
      <dsp:nvSpPr>
        <dsp:cNvPr id="0" name=""/>
        <dsp:cNvSpPr/>
      </dsp:nvSpPr>
      <dsp:spPr>
        <a:xfrm>
          <a:off x="0" y="186284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9CD-4CD7-45C2-9763-DB145269A514}">
      <dsp:nvSpPr>
        <dsp:cNvPr id="0" name=""/>
        <dsp:cNvSpPr/>
      </dsp:nvSpPr>
      <dsp:spPr>
        <a:xfrm>
          <a:off x="381000" y="1670962"/>
          <a:ext cx="6976605" cy="3837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Two-part application process</a:t>
          </a:r>
          <a:endParaRPr lang="en-US" altLang="en-US" sz="2000" kern="1200" dirty="0"/>
        </a:p>
      </dsp:txBody>
      <dsp:txXfrm>
        <a:off x="399734" y="1689696"/>
        <a:ext cx="6939137" cy="346292"/>
      </dsp:txXfrm>
    </dsp:sp>
    <dsp:sp modelId="{8B906670-5463-4ECB-9926-DC545A17CC3D}">
      <dsp:nvSpPr>
        <dsp:cNvPr id="0" name=""/>
        <dsp:cNvSpPr/>
      </dsp:nvSpPr>
      <dsp:spPr>
        <a:xfrm>
          <a:off x="0" y="245252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694F7-A879-4736-A12B-984210FEF904}">
      <dsp:nvSpPr>
        <dsp:cNvPr id="0" name=""/>
        <dsp:cNvSpPr/>
      </dsp:nvSpPr>
      <dsp:spPr>
        <a:xfrm>
          <a:off x="381000" y="2260642"/>
          <a:ext cx="7010369" cy="3837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50-60% match usually</a:t>
          </a:r>
          <a:r>
            <a:rPr lang="en-US" sz="2000" kern="1200" baseline="0" smtClean="0"/>
            <a:t> required</a:t>
          </a:r>
          <a:endParaRPr lang="en-US" altLang="en-US" sz="2000" kern="1200" dirty="0"/>
        </a:p>
      </dsp:txBody>
      <dsp:txXfrm>
        <a:off x="399734" y="2279376"/>
        <a:ext cx="6972901" cy="346292"/>
      </dsp:txXfrm>
    </dsp:sp>
    <dsp:sp modelId="{E3ED8B63-5E9F-4EB3-9E82-E9C9F0F43377}">
      <dsp:nvSpPr>
        <dsp:cNvPr id="0" name=""/>
        <dsp:cNvSpPr/>
      </dsp:nvSpPr>
      <dsp:spPr>
        <a:xfrm>
          <a:off x="0" y="304220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CB37A-8D44-4B0A-8001-02C0180AEDDD}">
      <dsp:nvSpPr>
        <dsp:cNvPr id="0" name=""/>
        <dsp:cNvSpPr/>
      </dsp:nvSpPr>
      <dsp:spPr>
        <a:xfrm>
          <a:off x="381000" y="2850322"/>
          <a:ext cx="7010422" cy="38376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Designs and studies are eligible</a:t>
          </a:r>
        </a:p>
      </dsp:txBody>
      <dsp:txXfrm>
        <a:off x="399734" y="2869056"/>
        <a:ext cx="6972954" cy="346292"/>
      </dsp:txXfrm>
    </dsp:sp>
    <dsp:sp modelId="{3874F0A0-9A13-4B46-B7C7-2521478D9C9D}">
      <dsp:nvSpPr>
        <dsp:cNvPr id="0" name=""/>
        <dsp:cNvSpPr/>
      </dsp:nvSpPr>
      <dsp:spPr>
        <a:xfrm>
          <a:off x="0" y="363188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BA619-F793-4235-B475-821B51238AC2}">
      <dsp:nvSpPr>
        <dsp:cNvPr id="0" name=""/>
        <dsp:cNvSpPr/>
      </dsp:nvSpPr>
      <dsp:spPr>
        <a:xfrm>
          <a:off x="381000" y="3440002"/>
          <a:ext cx="7010369" cy="38376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smtClean="0"/>
            <a:t>Not for flood protection only</a:t>
          </a:r>
          <a:endParaRPr lang="en-US" sz="2000" kern="1200" baseline="0" dirty="0" smtClean="0"/>
        </a:p>
      </dsp:txBody>
      <dsp:txXfrm>
        <a:off x="399734" y="3458736"/>
        <a:ext cx="6972901" cy="346292"/>
      </dsp:txXfrm>
    </dsp:sp>
    <dsp:sp modelId="{5D3846ED-03A1-4E4F-BC95-A93A0ED22B4B}">
      <dsp:nvSpPr>
        <dsp:cNvPr id="0" name=""/>
        <dsp:cNvSpPr/>
      </dsp:nvSpPr>
      <dsp:spPr>
        <a:xfrm>
          <a:off x="0" y="422156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3FFA9-E8EF-455B-A027-499F1C4D9B52}">
      <dsp:nvSpPr>
        <dsp:cNvPr id="0" name=""/>
        <dsp:cNvSpPr/>
      </dsp:nvSpPr>
      <dsp:spPr>
        <a:xfrm>
          <a:off x="381000" y="4029682"/>
          <a:ext cx="7010422" cy="38376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Other grants come off the top</a:t>
          </a:r>
        </a:p>
      </dsp:txBody>
      <dsp:txXfrm>
        <a:off x="399734" y="4048416"/>
        <a:ext cx="6972954" cy="346292"/>
      </dsp:txXfrm>
    </dsp:sp>
    <dsp:sp modelId="{D4607820-1502-40E8-91D7-A9084F7DC9A2}">
      <dsp:nvSpPr>
        <dsp:cNvPr id="0" name=""/>
        <dsp:cNvSpPr/>
      </dsp:nvSpPr>
      <dsp:spPr>
        <a:xfrm>
          <a:off x="0" y="4811242"/>
          <a:ext cx="7620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96C5B-C995-4AA9-B389-BDE471472EC8}">
      <dsp:nvSpPr>
        <dsp:cNvPr id="0" name=""/>
        <dsp:cNvSpPr/>
      </dsp:nvSpPr>
      <dsp:spPr>
        <a:xfrm>
          <a:off x="381000" y="4619362"/>
          <a:ext cx="7010422" cy="38376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Break into yearly phases</a:t>
          </a:r>
        </a:p>
      </dsp:txBody>
      <dsp:txXfrm>
        <a:off x="399734" y="4638096"/>
        <a:ext cx="6972954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2F44-C6F2-45B9-AA76-D1CD955155B0}">
      <dsp:nvSpPr>
        <dsp:cNvPr id="0" name=""/>
        <dsp:cNvSpPr/>
      </dsp:nvSpPr>
      <dsp:spPr>
        <a:xfrm>
          <a:off x="0" y="212638"/>
          <a:ext cx="7620000" cy="3528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D3673-8E12-4040-ABC7-D42C31B010C4}">
      <dsp:nvSpPr>
        <dsp:cNvPr id="0" name=""/>
        <dsp:cNvSpPr/>
      </dsp:nvSpPr>
      <dsp:spPr>
        <a:xfrm>
          <a:off x="381000" y="5998"/>
          <a:ext cx="6981139" cy="41328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SFWMD Cooperative Funding Program</a:t>
          </a:r>
          <a:endParaRPr lang="en-US" altLang="en-US" sz="2400" kern="1200" dirty="0"/>
        </a:p>
      </dsp:txBody>
      <dsp:txXfrm>
        <a:off x="401175" y="26173"/>
        <a:ext cx="6940789" cy="372930"/>
      </dsp:txXfrm>
    </dsp:sp>
    <dsp:sp modelId="{1BE17B0A-4CE2-4EBB-9733-A8CFAFF4CCE9}">
      <dsp:nvSpPr>
        <dsp:cNvPr id="0" name=""/>
        <dsp:cNvSpPr/>
      </dsp:nvSpPr>
      <dsp:spPr>
        <a:xfrm>
          <a:off x="0" y="108876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9CD-4CD7-45C2-9763-DB145269A514}">
      <dsp:nvSpPr>
        <dsp:cNvPr id="0" name=""/>
        <dsp:cNvSpPr/>
      </dsp:nvSpPr>
      <dsp:spPr>
        <a:xfrm>
          <a:off x="381000" y="641038"/>
          <a:ext cx="6976605" cy="654362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District Strategic Plan Priorities and Regional Water Supply Plan Strategies</a:t>
          </a:r>
          <a:endParaRPr lang="en-US" altLang="en-US" sz="1800" kern="1200" dirty="0"/>
        </a:p>
      </dsp:txBody>
      <dsp:txXfrm>
        <a:off x="412943" y="672981"/>
        <a:ext cx="6912719" cy="590476"/>
      </dsp:txXfrm>
    </dsp:sp>
    <dsp:sp modelId="{2A2D8A98-E723-490A-98C1-0A091C20D018}">
      <dsp:nvSpPr>
        <dsp:cNvPr id="0" name=""/>
        <dsp:cNvSpPr/>
      </dsp:nvSpPr>
      <dsp:spPr>
        <a:xfrm>
          <a:off x="0" y="172380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F54B9-904D-4DA3-BF45-60800A6AD1CA}">
      <dsp:nvSpPr>
        <dsp:cNvPr id="0" name=""/>
        <dsp:cNvSpPr/>
      </dsp:nvSpPr>
      <dsp:spPr>
        <a:xfrm>
          <a:off x="381000" y="151716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Environmental, resource, and/or community benefits</a:t>
          </a:r>
        </a:p>
      </dsp:txBody>
      <dsp:txXfrm>
        <a:off x="401175" y="1537336"/>
        <a:ext cx="6970072" cy="372930"/>
      </dsp:txXfrm>
    </dsp:sp>
    <dsp:sp modelId="{9E0CA9F2-250B-48AE-B579-18F0DA3D50A1}">
      <dsp:nvSpPr>
        <dsp:cNvPr id="0" name=""/>
        <dsp:cNvSpPr/>
      </dsp:nvSpPr>
      <dsp:spPr>
        <a:xfrm>
          <a:off x="0" y="235884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CA22-D0B3-4F47-BC67-175417C05528}">
      <dsp:nvSpPr>
        <dsp:cNvPr id="0" name=""/>
        <dsp:cNvSpPr/>
      </dsp:nvSpPr>
      <dsp:spPr>
        <a:xfrm>
          <a:off x="381000" y="215220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Cost effectiveness</a:t>
          </a:r>
        </a:p>
      </dsp:txBody>
      <dsp:txXfrm>
        <a:off x="401175" y="2172376"/>
        <a:ext cx="6970072" cy="372930"/>
      </dsp:txXfrm>
    </dsp:sp>
    <dsp:sp modelId="{C904D53B-8A0F-4DF6-B84B-16BF869A3970}">
      <dsp:nvSpPr>
        <dsp:cNvPr id="0" name=""/>
        <dsp:cNvSpPr/>
      </dsp:nvSpPr>
      <dsp:spPr>
        <a:xfrm>
          <a:off x="0" y="299388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D832-40AC-4AFF-B6A7-E34B4975EB4B}">
      <dsp:nvSpPr>
        <dsp:cNvPr id="0" name=""/>
        <dsp:cNvSpPr/>
      </dsp:nvSpPr>
      <dsp:spPr>
        <a:xfrm>
          <a:off x="381000" y="278724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Project readiness</a:t>
          </a:r>
        </a:p>
      </dsp:txBody>
      <dsp:txXfrm>
        <a:off x="401175" y="2807416"/>
        <a:ext cx="6970072" cy="372930"/>
      </dsp:txXfrm>
    </dsp:sp>
    <dsp:sp modelId="{7206C0D2-F04B-43EE-BA8E-602676D5336B}">
      <dsp:nvSpPr>
        <dsp:cNvPr id="0" name=""/>
        <dsp:cNvSpPr/>
      </dsp:nvSpPr>
      <dsp:spPr>
        <a:xfrm>
          <a:off x="0" y="362892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9A2CE-0143-472D-8633-51A01C965A8F}">
      <dsp:nvSpPr>
        <dsp:cNvPr id="0" name=""/>
        <dsp:cNvSpPr/>
      </dsp:nvSpPr>
      <dsp:spPr>
        <a:xfrm>
          <a:off x="381000" y="342228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Innovation</a:t>
          </a:r>
        </a:p>
      </dsp:txBody>
      <dsp:txXfrm>
        <a:off x="401175" y="3442456"/>
        <a:ext cx="6970072" cy="372930"/>
      </dsp:txXfrm>
    </dsp:sp>
    <dsp:sp modelId="{70B6DC16-C3CD-499B-92EC-30F48DB55AF8}">
      <dsp:nvSpPr>
        <dsp:cNvPr id="0" name=""/>
        <dsp:cNvSpPr/>
      </dsp:nvSpPr>
      <dsp:spPr>
        <a:xfrm>
          <a:off x="0" y="426396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4F0A8-C895-4E3A-88E5-83770743D76E}">
      <dsp:nvSpPr>
        <dsp:cNvPr id="0" name=""/>
        <dsp:cNvSpPr/>
      </dsp:nvSpPr>
      <dsp:spPr>
        <a:xfrm>
          <a:off x="381000" y="405732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Continuation phase of a previously funded project</a:t>
          </a:r>
        </a:p>
      </dsp:txBody>
      <dsp:txXfrm>
        <a:off x="401175" y="4077496"/>
        <a:ext cx="6970072" cy="372930"/>
      </dsp:txXfrm>
    </dsp:sp>
    <dsp:sp modelId="{1B9D7F1C-AD2A-4C9F-8CD3-55B218703E69}">
      <dsp:nvSpPr>
        <dsp:cNvPr id="0" name=""/>
        <dsp:cNvSpPr/>
      </dsp:nvSpPr>
      <dsp:spPr>
        <a:xfrm>
          <a:off x="0" y="4899001"/>
          <a:ext cx="7620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9941-4199-4FF6-9EE7-13135FEBBAF9}">
      <dsp:nvSpPr>
        <dsp:cNvPr id="0" name=""/>
        <dsp:cNvSpPr/>
      </dsp:nvSpPr>
      <dsp:spPr>
        <a:xfrm>
          <a:off x="381000" y="4692361"/>
          <a:ext cx="7010422" cy="4132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Past performance</a:t>
          </a:r>
        </a:p>
      </dsp:txBody>
      <dsp:txXfrm>
        <a:off x="401175" y="4712536"/>
        <a:ext cx="6970072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52F44-C6F2-45B9-AA76-D1CD955155B0}">
      <dsp:nvSpPr>
        <dsp:cNvPr id="0" name=""/>
        <dsp:cNvSpPr/>
      </dsp:nvSpPr>
      <dsp:spPr>
        <a:xfrm>
          <a:off x="0" y="369729"/>
          <a:ext cx="8153400" cy="4788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D3673-8E12-4040-ABC7-D42C31B010C4}">
      <dsp:nvSpPr>
        <dsp:cNvPr id="0" name=""/>
        <dsp:cNvSpPr/>
      </dsp:nvSpPr>
      <dsp:spPr>
        <a:xfrm>
          <a:off x="407670" y="89289"/>
          <a:ext cx="7469818" cy="56088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/>
            <a:t>SFWMD Cooperative Funding Program</a:t>
          </a:r>
          <a:endParaRPr lang="en-US" altLang="en-US" sz="2400" kern="1200" dirty="0"/>
        </a:p>
      </dsp:txBody>
      <dsp:txXfrm>
        <a:off x="435050" y="116669"/>
        <a:ext cx="7415058" cy="506120"/>
      </dsp:txXfrm>
    </dsp:sp>
    <dsp:sp modelId="{1BE17B0A-4CE2-4EBB-9733-A8CFAFF4CCE9}">
      <dsp:nvSpPr>
        <dsp:cNvPr id="0" name=""/>
        <dsp:cNvSpPr/>
      </dsp:nvSpPr>
      <dsp:spPr>
        <a:xfrm>
          <a:off x="0" y="124235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9CD-4CD7-45C2-9763-DB145269A514}">
      <dsp:nvSpPr>
        <dsp:cNvPr id="0" name=""/>
        <dsp:cNvSpPr/>
      </dsp:nvSpPr>
      <dsp:spPr>
        <a:xfrm>
          <a:off x="407670" y="951129"/>
          <a:ext cx="7464967" cy="57166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Areas discharging to an impaired water body (includes TMDLs and BMAPS)</a:t>
          </a:r>
          <a:endParaRPr lang="en-US" altLang="en-US" sz="1800" kern="1200" dirty="0"/>
        </a:p>
      </dsp:txBody>
      <dsp:txXfrm>
        <a:off x="435576" y="979035"/>
        <a:ext cx="7409155" cy="515848"/>
      </dsp:txXfrm>
    </dsp:sp>
    <dsp:sp modelId="{50001200-042A-45C8-9CCF-5183E39F6B81}">
      <dsp:nvSpPr>
        <dsp:cNvPr id="0" name=""/>
        <dsp:cNvSpPr/>
      </dsp:nvSpPr>
      <dsp:spPr>
        <a:xfrm>
          <a:off x="0" y="210419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6A4F-3E98-4087-B31D-35777145CD4E}">
      <dsp:nvSpPr>
        <dsp:cNvPr id="0" name=""/>
        <dsp:cNvSpPr/>
      </dsp:nvSpPr>
      <dsp:spPr>
        <a:xfrm>
          <a:off x="407670" y="1823750"/>
          <a:ext cx="7501152" cy="5608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Areas within a Surface Water Improvement and Management Plan</a:t>
          </a:r>
        </a:p>
      </dsp:txBody>
      <dsp:txXfrm>
        <a:off x="435050" y="1851130"/>
        <a:ext cx="7446392" cy="506120"/>
      </dsp:txXfrm>
    </dsp:sp>
    <dsp:sp modelId="{C5573C0B-465B-4F5C-B15D-DD7ACB637349}">
      <dsp:nvSpPr>
        <dsp:cNvPr id="0" name=""/>
        <dsp:cNvSpPr/>
      </dsp:nvSpPr>
      <dsp:spPr>
        <a:xfrm>
          <a:off x="0" y="296603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4029-390B-43B4-8199-DC7DEAC0933D}">
      <dsp:nvSpPr>
        <dsp:cNvPr id="0" name=""/>
        <dsp:cNvSpPr/>
      </dsp:nvSpPr>
      <dsp:spPr>
        <a:xfrm>
          <a:off x="407670" y="2685590"/>
          <a:ext cx="7501152" cy="5608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Areas identified within another regional plan or appropriate management plan</a:t>
          </a:r>
        </a:p>
      </dsp:txBody>
      <dsp:txXfrm>
        <a:off x="435050" y="2712970"/>
        <a:ext cx="7446392" cy="506120"/>
      </dsp:txXfrm>
    </dsp:sp>
    <dsp:sp modelId="{33C3E2B5-8157-486E-A8F5-1260212A8386}">
      <dsp:nvSpPr>
        <dsp:cNvPr id="0" name=""/>
        <dsp:cNvSpPr/>
      </dsp:nvSpPr>
      <dsp:spPr>
        <a:xfrm>
          <a:off x="0" y="382787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9EC5D-5549-4FF8-9265-FE31242710A8}">
      <dsp:nvSpPr>
        <dsp:cNvPr id="0" name=""/>
        <dsp:cNvSpPr/>
      </dsp:nvSpPr>
      <dsp:spPr>
        <a:xfrm>
          <a:off x="407670" y="3547430"/>
          <a:ext cx="7501152" cy="5608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Projects identified in a local government stormwater master plan</a:t>
          </a:r>
        </a:p>
      </dsp:txBody>
      <dsp:txXfrm>
        <a:off x="435050" y="3574810"/>
        <a:ext cx="7446392" cy="506120"/>
      </dsp:txXfrm>
    </dsp:sp>
    <dsp:sp modelId="{C54DAEDE-6DA7-4D3D-A8BC-BC96F0E17BB3}">
      <dsp:nvSpPr>
        <dsp:cNvPr id="0" name=""/>
        <dsp:cNvSpPr/>
      </dsp:nvSpPr>
      <dsp:spPr>
        <a:xfrm>
          <a:off x="0" y="4689710"/>
          <a:ext cx="815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9538-1419-4E42-AAC4-790EA3C2FECD}">
      <dsp:nvSpPr>
        <dsp:cNvPr id="0" name=""/>
        <dsp:cNvSpPr/>
      </dsp:nvSpPr>
      <dsp:spPr>
        <a:xfrm>
          <a:off x="407670" y="4409270"/>
          <a:ext cx="7501152" cy="56088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Projects that have major watershed benefits such as regional solutions</a:t>
          </a:r>
        </a:p>
      </dsp:txBody>
      <dsp:txXfrm>
        <a:off x="435050" y="4436650"/>
        <a:ext cx="7446392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17B0A-4CE2-4EBB-9733-A8CFAFF4CCE9}">
      <dsp:nvSpPr>
        <dsp:cNvPr id="0" name=""/>
        <dsp:cNvSpPr/>
      </dsp:nvSpPr>
      <dsp:spPr>
        <a:xfrm>
          <a:off x="0" y="269518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9CD-4CD7-45C2-9763-DB145269A514}">
      <dsp:nvSpPr>
        <dsp:cNvPr id="0" name=""/>
        <dsp:cNvSpPr/>
      </dsp:nvSpPr>
      <dsp:spPr>
        <a:xfrm>
          <a:off x="375418" y="92398"/>
          <a:ext cx="7243370" cy="35424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Section 319 and TMDL Grants</a:t>
          </a:r>
          <a:endParaRPr lang="en-US" altLang="en-US" sz="2800" kern="1200" dirty="0"/>
        </a:p>
      </dsp:txBody>
      <dsp:txXfrm>
        <a:off x="392711" y="109691"/>
        <a:ext cx="7208784" cy="319654"/>
      </dsp:txXfrm>
    </dsp:sp>
    <dsp:sp modelId="{C12DF141-B81E-4C48-9500-CDEEC8FE0B56}">
      <dsp:nvSpPr>
        <dsp:cNvPr id="0" name=""/>
        <dsp:cNvSpPr/>
      </dsp:nvSpPr>
      <dsp:spPr>
        <a:xfrm>
          <a:off x="0" y="813838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46BD8-DD13-4B36-B839-9F248B29863A}">
      <dsp:nvSpPr>
        <dsp:cNvPr id="0" name=""/>
        <dsp:cNvSpPr/>
      </dsp:nvSpPr>
      <dsp:spPr>
        <a:xfrm>
          <a:off x="376907" y="636718"/>
          <a:ext cx="7236626" cy="35424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Impaired waters</a:t>
          </a:r>
          <a:endParaRPr lang="en-US" altLang="en-US" sz="2000" kern="1200" dirty="0"/>
        </a:p>
      </dsp:txBody>
      <dsp:txXfrm>
        <a:off x="394200" y="654011"/>
        <a:ext cx="7202040" cy="319654"/>
      </dsp:txXfrm>
    </dsp:sp>
    <dsp:sp modelId="{82C54A00-22C7-409B-8047-74D40306034C}">
      <dsp:nvSpPr>
        <dsp:cNvPr id="0" name=""/>
        <dsp:cNvSpPr/>
      </dsp:nvSpPr>
      <dsp:spPr>
        <a:xfrm>
          <a:off x="0" y="1358158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B2EF8-FBB3-4602-B8F0-3846B02D3C3C}">
      <dsp:nvSpPr>
        <dsp:cNvPr id="0" name=""/>
        <dsp:cNvSpPr/>
      </dsp:nvSpPr>
      <dsp:spPr>
        <a:xfrm>
          <a:off x="376907" y="1181038"/>
          <a:ext cx="7236626" cy="35424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At </a:t>
          </a:r>
          <a:r>
            <a:rPr lang="en-US" altLang="en-US" sz="2000" kern="1200" dirty="0"/>
            <a:t>least at the 60% design </a:t>
          </a:r>
          <a:r>
            <a:rPr lang="en-US" altLang="en-US" sz="2000" kern="1200" dirty="0" smtClean="0"/>
            <a:t>phase</a:t>
          </a:r>
          <a:endParaRPr lang="en-US" altLang="en-US" sz="2000" kern="1200" dirty="0"/>
        </a:p>
      </dsp:txBody>
      <dsp:txXfrm>
        <a:off x="394200" y="1198331"/>
        <a:ext cx="7202040" cy="319654"/>
      </dsp:txXfrm>
    </dsp:sp>
    <dsp:sp modelId="{CA333B08-5EB6-475F-9B3E-723DC1520597}">
      <dsp:nvSpPr>
        <dsp:cNvPr id="0" name=""/>
        <dsp:cNvSpPr/>
      </dsp:nvSpPr>
      <dsp:spPr>
        <a:xfrm>
          <a:off x="0" y="2127198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7B483-C50F-454B-AF17-E1235D3964CD}">
      <dsp:nvSpPr>
        <dsp:cNvPr id="0" name=""/>
        <dsp:cNvSpPr/>
      </dsp:nvSpPr>
      <dsp:spPr>
        <a:xfrm>
          <a:off x="376907" y="1725358"/>
          <a:ext cx="7236626" cy="578959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Permitted </a:t>
          </a:r>
          <a:r>
            <a:rPr lang="en-US" altLang="en-US" sz="2000" kern="1200" dirty="0"/>
            <a:t>or the permit has been scheduled for approval at the next </a:t>
          </a:r>
          <a:r>
            <a:rPr lang="en-US" altLang="en-US" sz="2000" kern="1200" dirty="0" smtClean="0"/>
            <a:t>meeting</a:t>
          </a:r>
          <a:endParaRPr lang="en-US" altLang="en-US" sz="2000" kern="1200" dirty="0"/>
        </a:p>
      </dsp:txBody>
      <dsp:txXfrm>
        <a:off x="405169" y="1753620"/>
        <a:ext cx="7180102" cy="522435"/>
      </dsp:txXfrm>
    </dsp:sp>
    <dsp:sp modelId="{F4260D76-1522-41B5-97CF-E5D411C2AF53}">
      <dsp:nvSpPr>
        <dsp:cNvPr id="0" name=""/>
        <dsp:cNvSpPr/>
      </dsp:nvSpPr>
      <dsp:spPr>
        <a:xfrm>
          <a:off x="0" y="2902634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0C022-DED0-4FC5-AAC6-243044F90F0C}">
      <dsp:nvSpPr>
        <dsp:cNvPr id="0" name=""/>
        <dsp:cNvSpPr/>
      </dsp:nvSpPr>
      <dsp:spPr>
        <a:xfrm>
          <a:off x="376907" y="2494398"/>
          <a:ext cx="7236626" cy="585356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Includes </a:t>
          </a:r>
          <a:r>
            <a:rPr lang="en-US" altLang="en-US" sz="2000" kern="1200" dirty="0"/>
            <a:t>storm event monitoring to determine the actual load </a:t>
          </a:r>
          <a:r>
            <a:rPr lang="en-US" altLang="en-US" sz="2000" kern="1200" dirty="0" smtClean="0"/>
            <a:t>reduction</a:t>
          </a:r>
          <a:endParaRPr lang="en-US" altLang="en-US" sz="2000" kern="1200" dirty="0"/>
        </a:p>
      </dsp:txBody>
      <dsp:txXfrm>
        <a:off x="405482" y="2522973"/>
        <a:ext cx="7179476" cy="528206"/>
      </dsp:txXfrm>
    </dsp:sp>
    <dsp:sp modelId="{91A1623F-D6A6-468D-BDB6-81AD60544234}">
      <dsp:nvSpPr>
        <dsp:cNvPr id="0" name=""/>
        <dsp:cNvSpPr/>
      </dsp:nvSpPr>
      <dsp:spPr>
        <a:xfrm>
          <a:off x="0" y="3446954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008D6-2D94-42BF-AB81-DF2288B4E137}">
      <dsp:nvSpPr>
        <dsp:cNvPr id="0" name=""/>
        <dsp:cNvSpPr/>
      </dsp:nvSpPr>
      <dsp:spPr>
        <a:xfrm>
          <a:off x="376907" y="3269834"/>
          <a:ext cx="7236626" cy="35424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Construction completed </a:t>
          </a:r>
          <a:r>
            <a:rPr lang="en-US" altLang="en-US" sz="2000" kern="1200" dirty="0"/>
            <a:t>within </a:t>
          </a:r>
          <a:r>
            <a:rPr lang="en-US" altLang="en-US" sz="2000" kern="1200" dirty="0" smtClean="0"/>
            <a:t>3 years</a:t>
          </a:r>
          <a:endParaRPr lang="en-US" altLang="en-US" sz="2000" kern="1200" dirty="0"/>
        </a:p>
      </dsp:txBody>
      <dsp:txXfrm>
        <a:off x="394200" y="3287127"/>
        <a:ext cx="7202040" cy="319654"/>
      </dsp:txXfrm>
    </dsp:sp>
    <dsp:sp modelId="{66FCEBE5-E400-4BB4-9F53-7F9BF4798C8A}">
      <dsp:nvSpPr>
        <dsp:cNvPr id="0" name=""/>
        <dsp:cNvSpPr/>
      </dsp:nvSpPr>
      <dsp:spPr>
        <a:xfrm>
          <a:off x="0" y="4318681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88D5B-417F-4B8D-9A75-20050B94EC03}">
      <dsp:nvSpPr>
        <dsp:cNvPr id="0" name=""/>
        <dsp:cNvSpPr/>
      </dsp:nvSpPr>
      <dsp:spPr>
        <a:xfrm>
          <a:off x="376907" y="3814154"/>
          <a:ext cx="7236626" cy="681646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Minimum of 50% match, with at least 25% by the local government.</a:t>
          </a:r>
          <a:endParaRPr lang="en-US" altLang="en-US" sz="2000" kern="1200" dirty="0"/>
        </a:p>
      </dsp:txBody>
      <dsp:txXfrm>
        <a:off x="410182" y="3847429"/>
        <a:ext cx="7170076" cy="615096"/>
      </dsp:txXfrm>
    </dsp:sp>
    <dsp:sp modelId="{DD733EBF-F38E-4C45-B6E9-87879283BD10}">
      <dsp:nvSpPr>
        <dsp:cNvPr id="0" name=""/>
        <dsp:cNvSpPr/>
      </dsp:nvSpPr>
      <dsp:spPr>
        <a:xfrm>
          <a:off x="0" y="4863001"/>
          <a:ext cx="7620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FD6AA-CC4E-4C8A-BB86-5D49843621B2}">
      <dsp:nvSpPr>
        <dsp:cNvPr id="0" name=""/>
        <dsp:cNvSpPr/>
      </dsp:nvSpPr>
      <dsp:spPr>
        <a:xfrm>
          <a:off x="376907" y="4685881"/>
          <a:ext cx="7236626" cy="35424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Used </a:t>
          </a:r>
          <a:r>
            <a:rPr lang="en-US" altLang="en-US" sz="2000" kern="1200" dirty="0"/>
            <a:t>for </a:t>
          </a:r>
          <a:r>
            <a:rPr lang="en-US" altLang="en-US" sz="2000" kern="1200" dirty="0" smtClean="0"/>
            <a:t>construction</a:t>
          </a:r>
          <a:endParaRPr lang="en-US" altLang="en-US" sz="2000" kern="1200" dirty="0"/>
        </a:p>
      </dsp:txBody>
      <dsp:txXfrm>
        <a:off x="394200" y="4703174"/>
        <a:ext cx="7202040" cy="319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17B0A-4CE2-4EBB-9733-A8CFAFF4CCE9}">
      <dsp:nvSpPr>
        <dsp:cNvPr id="0" name=""/>
        <dsp:cNvSpPr/>
      </dsp:nvSpPr>
      <dsp:spPr>
        <a:xfrm>
          <a:off x="0" y="293399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9CD-4CD7-45C2-9763-DB145269A514}">
      <dsp:nvSpPr>
        <dsp:cNvPr id="0" name=""/>
        <dsp:cNvSpPr/>
      </dsp:nvSpPr>
      <dsp:spPr>
        <a:xfrm>
          <a:off x="375418" y="71999"/>
          <a:ext cx="7243370" cy="442800"/>
        </a:xfrm>
        <a:prstGeom prst="roundRect">
          <a:avLst/>
        </a:prstGeom>
        <a:solidFill>
          <a:srgbClr val="0045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Section 319 and TMDL Grants</a:t>
          </a:r>
          <a:endParaRPr lang="en-US" altLang="en-US" sz="2800" kern="1200" dirty="0"/>
        </a:p>
      </dsp:txBody>
      <dsp:txXfrm>
        <a:off x="397034" y="93615"/>
        <a:ext cx="7200138" cy="399568"/>
      </dsp:txXfrm>
    </dsp:sp>
    <dsp:sp modelId="{C12DF141-B81E-4C48-9500-CDEEC8FE0B56}">
      <dsp:nvSpPr>
        <dsp:cNvPr id="0" name=""/>
        <dsp:cNvSpPr/>
      </dsp:nvSpPr>
      <dsp:spPr>
        <a:xfrm>
          <a:off x="0" y="973799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46BD8-DD13-4B36-B839-9F248B29863A}">
      <dsp:nvSpPr>
        <dsp:cNvPr id="0" name=""/>
        <dsp:cNvSpPr/>
      </dsp:nvSpPr>
      <dsp:spPr>
        <a:xfrm>
          <a:off x="376907" y="752399"/>
          <a:ext cx="7236626" cy="44280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Impairment status</a:t>
          </a:r>
          <a:endParaRPr lang="en-US" altLang="en-US" sz="2000" kern="1200" dirty="0"/>
        </a:p>
      </dsp:txBody>
      <dsp:txXfrm>
        <a:off x="398523" y="774015"/>
        <a:ext cx="7193394" cy="399568"/>
      </dsp:txXfrm>
    </dsp:sp>
    <dsp:sp modelId="{E0D0CF6D-9F26-4085-8EC1-B05BFF03C8C3}">
      <dsp:nvSpPr>
        <dsp:cNvPr id="0" name=""/>
        <dsp:cNvSpPr/>
      </dsp:nvSpPr>
      <dsp:spPr>
        <a:xfrm>
          <a:off x="0" y="1654199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A8F1-DA80-4AD5-9A5B-2A17D5A238AD}">
      <dsp:nvSpPr>
        <dsp:cNvPr id="0" name=""/>
        <dsp:cNvSpPr/>
      </dsp:nvSpPr>
      <dsp:spPr>
        <a:xfrm>
          <a:off x="376907" y="1432799"/>
          <a:ext cx="7236573" cy="44280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Estimated load reduction</a:t>
          </a:r>
          <a:endParaRPr lang="en-US" altLang="en-US" sz="2000" kern="1200" dirty="0"/>
        </a:p>
      </dsp:txBody>
      <dsp:txXfrm>
        <a:off x="398523" y="1454415"/>
        <a:ext cx="7193341" cy="399568"/>
      </dsp:txXfrm>
    </dsp:sp>
    <dsp:sp modelId="{A689E620-A1CD-4A5C-A04F-EE7971AD293B}">
      <dsp:nvSpPr>
        <dsp:cNvPr id="0" name=""/>
        <dsp:cNvSpPr/>
      </dsp:nvSpPr>
      <dsp:spPr>
        <a:xfrm>
          <a:off x="0" y="2334599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46053-8511-477C-A322-8269D1E71E90}">
      <dsp:nvSpPr>
        <dsp:cNvPr id="0" name=""/>
        <dsp:cNvSpPr/>
      </dsp:nvSpPr>
      <dsp:spPr>
        <a:xfrm>
          <a:off x="369837" y="2113199"/>
          <a:ext cx="7248822" cy="44280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smtClean="0"/>
            <a:t>Percentage of local matching funds</a:t>
          </a:r>
          <a:endParaRPr lang="en-US" altLang="en-US" sz="2000" kern="1200" dirty="0"/>
        </a:p>
      </dsp:txBody>
      <dsp:txXfrm>
        <a:off x="391453" y="2134815"/>
        <a:ext cx="7205590" cy="399568"/>
      </dsp:txXfrm>
    </dsp:sp>
    <dsp:sp modelId="{0C17716F-BEBE-4DB5-9F25-FB48EB616C44}">
      <dsp:nvSpPr>
        <dsp:cNvPr id="0" name=""/>
        <dsp:cNvSpPr/>
      </dsp:nvSpPr>
      <dsp:spPr>
        <a:xfrm>
          <a:off x="0" y="3273001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B2935-9089-4C25-A2D2-16E068C1AC5E}">
      <dsp:nvSpPr>
        <dsp:cNvPr id="0" name=""/>
        <dsp:cNvSpPr/>
      </dsp:nvSpPr>
      <dsp:spPr>
        <a:xfrm>
          <a:off x="381000" y="2793599"/>
          <a:ext cx="7162815" cy="700801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Cost effectiveness based on the cost per pound of nutrient removed</a:t>
          </a:r>
        </a:p>
      </dsp:txBody>
      <dsp:txXfrm>
        <a:off x="415210" y="2827809"/>
        <a:ext cx="7094395" cy="632381"/>
      </dsp:txXfrm>
    </dsp:sp>
    <dsp:sp modelId="{6247A3EA-416A-4410-9347-BD3C3A16BA0F}">
      <dsp:nvSpPr>
        <dsp:cNvPr id="0" name=""/>
        <dsp:cNvSpPr/>
      </dsp:nvSpPr>
      <dsp:spPr>
        <a:xfrm>
          <a:off x="0" y="3953401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11100-EFE3-446A-888E-B109C86636F9}">
      <dsp:nvSpPr>
        <dsp:cNvPr id="0" name=""/>
        <dsp:cNvSpPr/>
      </dsp:nvSpPr>
      <dsp:spPr>
        <a:xfrm>
          <a:off x="381000" y="3732001"/>
          <a:ext cx="7162815" cy="442800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Inclusion of a robust educational component</a:t>
          </a:r>
        </a:p>
      </dsp:txBody>
      <dsp:txXfrm>
        <a:off x="402616" y="3753617"/>
        <a:ext cx="7119583" cy="399568"/>
      </dsp:txXfrm>
    </dsp:sp>
    <dsp:sp modelId="{EBA269A3-9DA6-4B14-A545-681B73B52926}">
      <dsp:nvSpPr>
        <dsp:cNvPr id="0" name=""/>
        <dsp:cNvSpPr/>
      </dsp:nvSpPr>
      <dsp:spPr>
        <a:xfrm>
          <a:off x="0" y="4807800"/>
          <a:ext cx="7620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A1A7E-36B1-4649-A6EA-6316C44C887B}">
      <dsp:nvSpPr>
        <dsp:cNvPr id="0" name=""/>
        <dsp:cNvSpPr/>
      </dsp:nvSpPr>
      <dsp:spPr>
        <a:xfrm>
          <a:off x="381000" y="4412401"/>
          <a:ext cx="7162815" cy="616798"/>
        </a:xfrm>
        <a:prstGeom prst="roundRect">
          <a:avLst/>
        </a:prstGeom>
        <a:solidFill>
          <a:srgbClr val="0042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Dedicated funding source for stormwater management, such as a stormwater utility fee</a:t>
          </a:r>
        </a:p>
      </dsp:txBody>
      <dsp:txXfrm>
        <a:off x="411110" y="4442511"/>
        <a:ext cx="7102595" cy="55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AE30A34-0399-44EC-9615-0056D6C1321C}" type="datetimeFigureOut">
              <a:rPr lang="en-US"/>
              <a:pPr>
                <a:defRPr/>
              </a:pPr>
              <a:t>1/16/2015</a:t>
            </a:fld>
            <a:endParaRPr lang="en-US" dirty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D5DE8EA-2D3E-40C1-93E2-F62CD3EBA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9AF60E-5E62-4344-A730-7A5AD7516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46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Municipal Services Taxing Unit -</a:t>
            </a:r>
            <a:r>
              <a:rPr lang="en-US" altLang="en-US" baseline="0" dirty="0" smtClean="0"/>
              <a:t> T</a:t>
            </a:r>
            <a:r>
              <a:rPr lang="en-US" altLang="en-US" dirty="0" smtClean="0"/>
              <a:t>ax based on property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Municipal Services Benefit Unit - Special assessment independent of property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5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National Fish and Wildlife Foundation</a:t>
            </a:r>
          </a:p>
          <a:p>
            <a:pPr lvl="0"/>
            <a:r>
              <a:rPr lang="en-US" sz="1600" dirty="0" smtClean="0"/>
              <a:t>Five Star and Urban Waters Restoration Grant Program</a:t>
            </a:r>
          </a:p>
          <a:p>
            <a:pPr lvl="0"/>
            <a:r>
              <a:rPr lang="en-US" sz="1600" b="0" i="0" dirty="0" smtClean="0"/>
              <a:t>Florida Recreation Development Assistance Program and Land and Water Conservation Fund</a:t>
            </a:r>
          </a:p>
          <a:p>
            <a:pPr lvl="0"/>
            <a:r>
              <a:rPr lang="en-US" altLang="en-US" sz="1600" dirty="0" smtClean="0"/>
              <a:t>EPA Urban Small Waters</a:t>
            </a:r>
          </a:p>
          <a:p>
            <a:pPr lvl="0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baseline="0" dirty="0" smtClean="0"/>
          </a:p>
          <a:p>
            <a:pPr lvl="0"/>
            <a:r>
              <a:rPr lang="en-US" sz="1600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AF60E-5E62-4344-A730-7A5AD75168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38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53200"/>
            <a:ext cx="3124200" cy="304800"/>
          </a:xfrm>
          <a:prstGeom prst="rect">
            <a:avLst/>
          </a:prstGeom>
          <a:solidFill>
            <a:srgbClr val="5281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Approach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096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Closing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6553200"/>
            <a:ext cx="3124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96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Closing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1800" y="6553200"/>
            <a:ext cx="3124200" cy="304800"/>
          </a:xfrm>
          <a:prstGeom prst="rect">
            <a:avLst/>
          </a:prstGeom>
          <a:solidFill>
            <a:srgbClr val="5281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048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19800" y="6553200"/>
            <a:ext cx="3124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Approach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9800" y="6553200"/>
            <a:ext cx="3124200" cy="304800"/>
          </a:xfrm>
          <a:prstGeom prst="rect">
            <a:avLst/>
          </a:prstGeom>
          <a:solidFill>
            <a:srgbClr val="5281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Closing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287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4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5059363"/>
          </a:xfrm>
        </p:spPr>
        <p:txBody>
          <a:bodyPr/>
          <a:lstStyle>
            <a:lvl1pPr>
              <a:buClr>
                <a:srgbClr val="5281AB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5281AB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5281AB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5281AB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5281AB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4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767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0767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0073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74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6477000" cy="1066800"/>
          </a:xfrm>
          <a:prstGeom prst="rect">
            <a:avLst/>
          </a:prstGeom>
          <a:solidFill>
            <a:srgbClr val="BEC8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4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BEC8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solidFill>
            <a:srgbClr val="0045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CDD5DE"/>
                </a:solidFill>
                <a:latin typeface="+mj-lt"/>
                <a:ea typeface="+mj-ea"/>
                <a:cs typeface="+mj-cs"/>
              </a:rPr>
              <a:t>Click to edit section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3048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00557E"/>
                </a:solidFill>
                <a:latin typeface="+mj-lt"/>
                <a:ea typeface="+mj-ea"/>
                <a:cs typeface="+mj-cs"/>
              </a:rPr>
              <a:t>Click to edit section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6096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00557E"/>
                </a:solidFill>
              </a:rPr>
              <a:t>Click to edit section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4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64" r:id="rId3"/>
    <p:sldLayoutId id="2147483865" r:id="rId4"/>
    <p:sldLayoutId id="2147483858" r:id="rId5"/>
    <p:sldLayoutId id="2147483866" r:id="rId6"/>
    <p:sldLayoutId id="2147483867" r:id="rId7"/>
    <p:sldLayoutId id="2147483868" r:id="rId8"/>
    <p:sldLayoutId id="2147483870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Font typeface="Wingdings" pitchFamily="2" charset="2"/>
        <a:buChar char="§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6477000" cy="1066800"/>
          </a:xfrm>
          <a:prstGeom prst="rect">
            <a:avLst/>
          </a:prstGeom>
          <a:solidFill>
            <a:srgbClr val="BEC8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1066800"/>
          </a:xfrm>
          <a:prstGeom prst="rect">
            <a:avLst/>
          </a:prstGeom>
          <a:solidFill>
            <a:srgbClr val="0045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BEC8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solidFill>
            <a:srgbClr val="0045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3048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00557E"/>
                </a:solidFill>
                <a:latin typeface="+mj-lt"/>
                <a:ea typeface="+mj-ea"/>
                <a:cs typeface="+mj-cs"/>
              </a:rPr>
              <a:t>Understanding &amp; Approach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609600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00557E"/>
                </a:solidFill>
              </a:rPr>
              <a:t>Select Jones Edmunds</a:t>
            </a:r>
          </a:p>
        </p:txBody>
      </p:sp>
      <p:pic>
        <p:nvPicPr>
          <p:cNvPr id="2059" name="Picture 20" descr="Jones Edmunds Official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913"/>
            <a:ext cx="22050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7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7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7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BEC8D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Font typeface="Wingdings" pitchFamily="2" charset="2"/>
        <a:buChar char="§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56C"/>
        </a:buClr>
        <a:buSzPct val="80000"/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515.JPG"/>
          <p:cNvPicPr>
            <a:picLocks noChangeAspect="1"/>
          </p:cNvPicPr>
          <p:nvPr/>
        </p:nvPicPr>
        <p:blipFill rotWithShape="1">
          <a:blip r:embed="rId3" cstate="print"/>
          <a:srcRect b="8571"/>
          <a:stretch/>
        </p:blipFill>
        <p:spPr>
          <a:xfrm>
            <a:off x="0" y="914400"/>
            <a:ext cx="9144000" cy="5225143"/>
          </a:xfrm>
          <a:prstGeom prst="rect">
            <a:avLst/>
          </a:prstGeom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143000" y="1066800"/>
            <a:ext cx="6781800" cy="4876800"/>
          </a:xfrm>
          <a:prstGeom prst="rect">
            <a:avLst/>
          </a:prstGeom>
          <a:solidFill>
            <a:srgbClr val="5281AB">
              <a:alpha val="5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43000" y="1066800"/>
            <a:ext cx="6781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Resilient Stormwater Management in Southeast Florida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Financing Strategies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Toward Sustainable Stormwater Systems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January 22, 2015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29337"/>
            <a:ext cx="220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1224904"/>
              </p:ext>
            </p:extLst>
          </p:nvPr>
        </p:nvGraphicFramePr>
        <p:xfrm>
          <a:off x="5334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851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8026405"/>
              </p:ext>
            </p:extLst>
          </p:nvPr>
        </p:nvGraphicFramePr>
        <p:xfrm>
          <a:off x="5334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492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515.JPG"/>
          <p:cNvPicPr>
            <a:picLocks noChangeAspect="1"/>
          </p:cNvPicPr>
          <p:nvPr/>
        </p:nvPicPr>
        <p:blipFill rotWithShape="1">
          <a:blip r:embed="rId3" cstate="print"/>
          <a:srcRect b="8571"/>
          <a:stretch/>
        </p:blipFill>
        <p:spPr>
          <a:xfrm>
            <a:off x="0" y="914400"/>
            <a:ext cx="9144000" cy="5225143"/>
          </a:xfrm>
          <a:prstGeom prst="rect">
            <a:avLst/>
          </a:prstGeom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143000" y="1066800"/>
            <a:ext cx="6781800" cy="4876800"/>
          </a:xfrm>
          <a:prstGeom prst="rect">
            <a:avLst/>
          </a:prstGeom>
          <a:solidFill>
            <a:srgbClr val="00557E">
              <a:alpha val="5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295400" y="1547813"/>
            <a:ext cx="8077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6000" b="1" dirty="0"/>
          </a:p>
          <a:p>
            <a:pPr>
              <a:defRPr/>
            </a:pPr>
            <a:r>
              <a:rPr lang="en-US" sz="6000" b="1" dirty="0"/>
              <a:t>Questions</a:t>
            </a:r>
            <a:endParaRPr lang="en-US" sz="28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r>
              <a:rPr lang="en-US" altLang="en-US" dirty="0" smtClean="0"/>
              <a:t>Needs </a:t>
            </a:r>
            <a:r>
              <a:rPr lang="en-US" altLang="en-US" dirty="0"/>
              <a:t>for </a:t>
            </a:r>
            <a:r>
              <a:rPr lang="en-US" altLang="en-US" dirty="0" smtClean="0"/>
              <a:t>a Stormwater </a:t>
            </a:r>
            <a:r>
              <a:rPr lang="en-US" altLang="en-US" dirty="0"/>
              <a:t>Management Program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91263668"/>
              </p:ext>
            </p:extLst>
          </p:nvPr>
        </p:nvGraphicFramePr>
        <p:xfrm>
          <a:off x="457200" y="1143000"/>
          <a:ext cx="396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13" y="3886200"/>
            <a:ext cx="3504910" cy="2633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413" y="1143000"/>
            <a:ext cx="3504910" cy="26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10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/>
          <a:lstStyle/>
          <a:p>
            <a:r>
              <a:rPr lang="en-US" altLang="en-US" sz="3600" dirty="0"/>
              <a:t>Stormwater Funding Options Comparison</a:t>
            </a:r>
          </a:p>
        </p:txBody>
      </p:sp>
      <p:graphicFrame>
        <p:nvGraphicFramePr>
          <p:cNvPr id="146869" name="Group 4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71888"/>
              </p:ext>
            </p:extLst>
          </p:nvPr>
        </p:nvGraphicFramePr>
        <p:xfrm>
          <a:off x="228600" y="1219200"/>
          <a:ext cx="8610601" cy="5166360"/>
        </p:xfrm>
        <a:graphic>
          <a:graphicData uri="http://schemas.openxmlformats.org/drawingml/2006/table">
            <a:tbl>
              <a:tblPr/>
              <a:tblGrid>
                <a:gridCol w="2209800"/>
                <a:gridCol w="1143000"/>
                <a:gridCol w="1219200"/>
                <a:gridCol w="1295400"/>
                <a:gridCol w="1524000"/>
                <a:gridCol w="1219201"/>
              </a:tblGrid>
              <a:tr h="6487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Funding Option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Sufficient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Dedicated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Limited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Fair / Equitable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Recurring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84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 Valorem Taxes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Gas Tax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Sales Tax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MSTU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  <a:sym typeface="Wingdings"/>
                        </a:rPr>
                        <a:t>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MSBU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Stormwater Assessment Fee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Stormwater Utility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DA965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General Obligation Bond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Grants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and Appropriations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Loans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Impact Fees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94937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Utilities in Florida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000582"/>
              </p:ext>
            </p:extLst>
          </p:nvPr>
        </p:nvGraphicFramePr>
        <p:xfrm>
          <a:off x="609600" y="12192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114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553200" cy="838200"/>
          </a:xfrm>
        </p:spPr>
        <p:txBody>
          <a:bodyPr/>
          <a:lstStyle/>
          <a:p>
            <a:r>
              <a:rPr lang="en-US" altLang="en-US" sz="3600" dirty="0"/>
              <a:t>Benefits of a Stormwater Utility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428198"/>
              </p:ext>
            </p:extLst>
          </p:nvPr>
        </p:nvGraphicFramePr>
        <p:xfrm>
          <a:off x="457200" y="1371600"/>
          <a:ext cx="731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010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9691032"/>
              </p:ext>
            </p:extLst>
          </p:nvPr>
        </p:nvGraphicFramePr>
        <p:xfrm>
          <a:off x="5334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3997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7903386"/>
              </p:ext>
            </p:extLst>
          </p:nvPr>
        </p:nvGraphicFramePr>
        <p:xfrm>
          <a:off x="5334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851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7641161"/>
              </p:ext>
            </p:extLst>
          </p:nvPr>
        </p:nvGraphicFramePr>
        <p:xfrm>
          <a:off x="5334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311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838200"/>
          </a:xfrm>
        </p:spPr>
        <p:txBody>
          <a:bodyPr/>
          <a:lstStyle/>
          <a:p>
            <a:r>
              <a:rPr lang="en-US" altLang="en-US" sz="3600" dirty="0" smtClean="0"/>
              <a:t>Stormwater Grants</a:t>
            </a:r>
            <a:endParaRPr lang="en-US" alt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3790042"/>
              </p:ext>
            </p:extLst>
          </p:nvPr>
        </p:nvGraphicFramePr>
        <p:xfrm>
          <a:off x="533400" y="12192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889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5A10D3DCC5C4CBDEA1E01304E82EC" ma:contentTypeVersion="0" ma:contentTypeDescription="Create a new document." ma:contentTypeScope="" ma:versionID="95c28dc4649eb0351ed2089bdfde85f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0856D32-DB61-4721-B122-06176C9D2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AF468-5B4F-4B13-A82F-24E5E6A4C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34AFCEB-D6D9-4662-A282-16932541A2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12270</TotalTime>
  <Words>500</Words>
  <Application>Microsoft Office PowerPoint</Application>
  <PresentationFormat>On-screen Show (4:3)</PresentationFormat>
  <Paragraphs>160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7_Default Design</vt:lpstr>
      <vt:lpstr>3_Default Design</vt:lpstr>
      <vt:lpstr>PowerPoint Presentation</vt:lpstr>
      <vt:lpstr>Needs for a Stormwater Management Program</vt:lpstr>
      <vt:lpstr>Stormwater Funding Options Comparison</vt:lpstr>
      <vt:lpstr>Stormwater Utilities in Florida</vt:lpstr>
      <vt:lpstr>Benefits of a Stormwater Utility</vt:lpstr>
      <vt:lpstr>Stormwater Grants</vt:lpstr>
      <vt:lpstr>Stormwater Grants</vt:lpstr>
      <vt:lpstr>Stormwater Grants</vt:lpstr>
      <vt:lpstr>Stormwater Grants</vt:lpstr>
      <vt:lpstr>Stormwater Grants</vt:lpstr>
      <vt:lpstr>Stormwater Grants</vt:lpstr>
      <vt:lpstr>PowerPoint Presentation</vt:lpstr>
    </vt:vector>
  </TitlesOfParts>
  <Company>JEA,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Nutrient Removal Process Enhancement Analysis of the Marshall Street Advanced Pollution Control Facility, Clearwater, Florida  T.W. Friedrich, T. Dinez, J. Milligan, J.K. McLellan</dc:title>
  <dc:creator>ajimenez</dc:creator>
  <cp:lastModifiedBy>nancy</cp:lastModifiedBy>
  <cp:revision>717</cp:revision>
  <cp:lastPrinted>2013-06-10T21:23:33Z</cp:lastPrinted>
  <dcterms:created xsi:type="dcterms:W3CDTF">2005-10-14T12:11:24Z</dcterms:created>
  <dcterms:modified xsi:type="dcterms:W3CDTF">2015-01-16T22:20:31Z</dcterms:modified>
</cp:coreProperties>
</file>