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328" r:id="rId3"/>
    <p:sldId id="358" r:id="rId4"/>
    <p:sldId id="359" r:id="rId5"/>
    <p:sldId id="355" r:id="rId6"/>
    <p:sldId id="332" r:id="rId7"/>
    <p:sldId id="275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6" autoAdjust="0"/>
    <p:restoredTop sz="88406" autoAdjust="0"/>
  </p:normalViewPr>
  <p:slideViewPr>
    <p:cSldViewPr snapToGrid="0">
      <p:cViewPr>
        <p:scale>
          <a:sx n="100" d="100"/>
          <a:sy n="100" d="100"/>
        </p:scale>
        <p:origin x="-2632" y="-4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DD7E4-EA32-4CB8-820F-1B642C6526B9}" type="datetimeFigureOut">
              <a:rPr lang="en-US" smtClean="0"/>
              <a:pPr/>
              <a:t>8/26/14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CF09A-DB9A-4A3F-BA01-135363FB4D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16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5CF09A-DB9A-4A3F-BA01-135363FB4D6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60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solidFill>
            <a:schemeClr val="accent1">
              <a:lumMod val="50000"/>
              <a:alpha val="75000"/>
            </a:schemeClr>
          </a:solidFill>
        </p:spPr>
        <p:txBody>
          <a:bodyPr anchor="b"/>
          <a:lstStyle>
            <a:lvl1pPr algn="ctr">
              <a:defRPr sz="60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86AF2-7E07-4332-BE5A-B38116CAD6A8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July 11,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94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5F3ED-0DCD-41C6-BB05-A402A0FF2045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F520E-5DAC-4DAE-89EA-18F037F602FE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0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4" y="136522"/>
            <a:ext cx="7886700" cy="693658"/>
          </a:xfrm>
        </p:spPr>
        <p:txBody>
          <a:bodyPr lIns="0" tIns="0" rIns="274320" bIns="91440" anchor="t" anchorCtr="0"/>
          <a:lstStyle>
            <a:lvl1pPr>
              <a:defRPr>
                <a:ln w="2540">
                  <a:noFill/>
                </a:ln>
                <a:solidFill>
                  <a:srgbClr val="002060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3886"/>
            <a:ext cx="9144000" cy="4996280"/>
          </a:xfrm>
          <a:solidFill>
            <a:schemeClr val="accent1">
              <a:lumMod val="50000"/>
              <a:alpha val="75000"/>
            </a:schemeClr>
          </a:solidFill>
          <a:effectLst/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defRPr>
            </a:lvl1pPr>
            <a:lvl2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defRPr>
            </a:lvl2pPr>
            <a:lvl3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defRPr>
            </a:lvl3pPr>
            <a:lvl4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defRPr>
            </a:lvl4pPr>
            <a:lvl5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5F7-8AC9-41C3-A866-771E8B2C88EC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14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19345"/>
            <a:ext cx="8915400" cy="914400"/>
          </a:xfr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>
            <a:lvl1pPr algn="r">
              <a:defRPr sz="440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" panose="020B06020201040206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5B373-B60F-40FB-AC64-37E8DBA7D672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60350" y="4433645"/>
            <a:ext cx="685800" cy="685800"/>
          </a:xfrm>
          <a:prstGeom prst="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 flipV="1">
            <a:off x="1206500" y="4341394"/>
            <a:ext cx="0" cy="877949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350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1D0BA-BC86-4F11-8760-09B12A289E4D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0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DED41-BAAB-4E2D-9371-CAB8228D371F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4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BDAD0-F52E-4F54-9548-06D2F63CB4C1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1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11EF-322A-4F6F-B95C-A2165D6C72AC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2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55512-B0CD-4D66-A419-27791081E873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73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C49-77B6-43BC-9253-86C1EEC04D11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February 27,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5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6939213" cy="7982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74558"/>
            <a:ext cx="9144000" cy="5202405"/>
          </a:xfrm>
          <a:prstGeom prst="rect">
            <a:avLst/>
          </a:prstGeom>
          <a:solidFill>
            <a:schemeClr val="accent1">
              <a:lumMod val="50000"/>
              <a:alpha val="75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19B76-EC16-437D-A6CD-D0C7594BB322}" type="datetime1">
              <a:rPr lang="en-US" smtClean="0"/>
              <a:pPr/>
              <a:t>8/26/14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July 11, 2013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B3342-1EA1-493A-B039-34986F2E3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0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w Cen MT" panose="020B06020201040206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w Cen MT" panose="020B06020201040206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w Cen MT" panose="020B06020201040206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w Cen MT" panose="020B06020201040206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w Cen MT" panose="020B06020201040206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2987" y="1829517"/>
            <a:ext cx="5679553" cy="3809283"/>
          </a:xfrm>
          <a:solidFill>
            <a:schemeClr val="accent1">
              <a:lumMod val="50000"/>
              <a:alpha val="6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/>
            </a:r>
            <a:b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Yankeetown-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Inglis</a:t>
            </a:r>
            <a:r>
              <a:rPr lang="en-US" dirty="0" smtClean="0">
                <a:ln>
                  <a:solidFill>
                    <a:schemeClr val="tx1"/>
                  </a:solidFill>
                </a:ln>
              </a:rPr>
              <a:t/>
            </a:r>
            <a:br>
              <a:rPr lang="en-US" dirty="0" smtClean="0">
                <a:ln>
                  <a:solidFill>
                    <a:schemeClr val="tx1"/>
                  </a:solidFill>
                </a:ln>
              </a:rPr>
            </a:b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" panose="020B0602020104020603" pitchFamily="34" charset="0"/>
              </a:rPr>
              <a:t/>
            </a:r>
            <a:b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sz="3200" b="1" i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" panose="020B0602020104020603" pitchFamily="34" charset="0"/>
              </a:rPr>
              <a:t>Proposed Adaptation Areas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" panose="020B0602020104020603" pitchFamily="34" charset="0"/>
              </a:rPr>
              <a:t/>
            </a:r>
            <a:b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" panose="020B0602020104020603" pitchFamily="34" charset="0"/>
              </a:rPr>
              <a:t/>
            </a:r>
            <a:b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w Cen MT" panose="020B0602020104020603" pitchFamily="34" charset="0"/>
              </a:rPr>
            </a:br>
            <a:r>
              <a:rPr lang="en-US" sz="2400" dirty="0" smtClean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  <a:t>Kathryn </a:t>
            </a:r>
            <a:r>
              <a:rPr lang="en-US" sz="2400" dirty="0" smtClean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  <a:t>Frank</a:t>
            </a:r>
            <a:r>
              <a:rPr lang="en-US" sz="2400" dirty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  <a:t/>
            </a:r>
            <a:br>
              <a:rPr lang="en-US" sz="2400" dirty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</a:br>
            <a:r>
              <a:rPr lang="en-US" sz="2400" dirty="0" smtClean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  <a:t>University </a:t>
            </a:r>
            <a:r>
              <a:rPr lang="en-US" sz="2400" dirty="0" smtClean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  <a:t>of Florida</a:t>
            </a:r>
            <a:br>
              <a:rPr lang="en-US" sz="2400" dirty="0" smtClean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</a:br>
            <a:r>
              <a:rPr lang="en-US" sz="2400" dirty="0" smtClean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  <a:t>August 28, 2014</a:t>
            </a:r>
            <a:br>
              <a:rPr lang="en-US" sz="2400" dirty="0" smtClean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</a:br>
            <a:r>
              <a:rPr lang="en-US" sz="2400" dirty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  <a:t/>
            </a:r>
            <a:br>
              <a:rPr lang="en-US" sz="2400" dirty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</a:br>
            <a:r>
              <a:rPr lang="en-US" sz="2400" dirty="0" smtClean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  <a:t/>
            </a:r>
            <a:br>
              <a:rPr lang="en-US" sz="2400" dirty="0" smtClean="0">
                <a:ln w="3175">
                  <a:noFill/>
                </a:ln>
                <a:effectLst>
                  <a:outerShdw blurRad="50800" dist="50800" dir="1200000" algn="ctr" rotWithShape="0">
                    <a:schemeClr val="tx1"/>
                  </a:outerShdw>
                </a:effectLst>
              </a:rPr>
            </a:br>
            <a:endParaRPr lang="en-US" sz="1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50800" dir="1500000" algn="ctr" rotWithShape="0">
                  <a:schemeClr val="tx1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0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4" y="136522"/>
            <a:ext cx="8497966" cy="6936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Yankeetown-</a:t>
            </a:r>
            <a:r>
              <a:rPr lang="en-US" dirty="0" err="1" smtClean="0"/>
              <a:t>Inglis</a:t>
            </a:r>
            <a:r>
              <a:rPr lang="en-US" dirty="0" smtClean="0"/>
              <a:t> Adaptation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3885"/>
            <a:ext cx="4294196" cy="494481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Planning for Coastal Change in Levy County</a:t>
            </a:r>
          </a:p>
          <a:p>
            <a:pPr lvl="1"/>
            <a:r>
              <a:rPr lang="en-US" dirty="0" smtClean="0"/>
              <a:t>Yankeetown</a:t>
            </a:r>
            <a:r>
              <a:rPr lang="en-US" dirty="0"/>
              <a:t>-</a:t>
            </a:r>
            <a:r>
              <a:rPr lang="en-US" dirty="0" err="1"/>
              <a:t>Inglis</a:t>
            </a:r>
            <a:r>
              <a:rPr lang="en-US" dirty="0"/>
              <a:t> Adaptive Design, Summer 2013</a:t>
            </a:r>
          </a:p>
          <a:p>
            <a:pPr lvl="1"/>
            <a:r>
              <a:rPr lang="en-US" dirty="0" smtClean="0"/>
              <a:t>Kathryn Frank (Urban and Regional Planning)</a:t>
            </a:r>
          </a:p>
          <a:p>
            <a:r>
              <a:rPr lang="en-US" dirty="0" smtClean="0"/>
              <a:t>Yankeetow</a:t>
            </a:r>
            <a:r>
              <a:rPr lang="en-US" dirty="0" smtClean="0"/>
              <a:t>n </a:t>
            </a:r>
            <a:r>
              <a:rPr lang="en-US" dirty="0" smtClean="0"/>
              <a:t>Natural Resource Adaptation Action Area</a:t>
            </a:r>
          </a:p>
          <a:p>
            <a:pPr lvl="1"/>
            <a:r>
              <a:rPr lang="en-US" dirty="0" smtClean="0"/>
              <a:t>Thomas </a:t>
            </a:r>
            <a:r>
              <a:rPr lang="en-US" dirty="0" err="1" smtClean="0"/>
              <a:t>Ankersen</a:t>
            </a:r>
            <a:r>
              <a:rPr lang="en-US" dirty="0"/>
              <a:t> </a:t>
            </a:r>
            <a:r>
              <a:rPr lang="en-US" dirty="0" smtClean="0"/>
              <a:t>(Law Conservation Clinic) and David Kaplan (Watershed Ecology Lab)</a:t>
            </a:r>
          </a:p>
          <a:p>
            <a:pPr lvl="1"/>
            <a:r>
              <a:rPr lang="en-US" dirty="0" smtClean="0"/>
              <a:t>2013-14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314" y="1137027"/>
            <a:ext cx="5510346" cy="39796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6038" y="5133411"/>
            <a:ext cx="2213579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Yankeetown and </a:t>
            </a:r>
            <a:r>
              <a:rPr lang="en-US" dirty="0" err="1" smtClean="0"/>
              <a:t>Inglis</a:t>
            </a:r>
            <a:endParaRPr lang="en-US" dirty="0" smtClean="0"/>
          </a:p>
          <a:p>
            <a:r>
              <a:rPr lang="en-US" dirty="0" smtClean="0"/>
              <a:t>Pop. 500 and 1300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6139274" y="4758110"/>
            <a:ext cx="245651" cy="137739"/>
          </a:xfrm>
          <a:custGeom>
            <a:avLst/>
            <a:gdLst>
              <a:gd name="connsiteX0" fmla="*/ 1176 w 245651"/>
              <a:gd name="connsiteY0" fmla="*/ 36139 h 121864"/>
              <a:gd name="connsiteX1" fmla="*/ 1176 w 245651"/>
              <a:gd name="connsiteY1" fmla="*/ 26614 h 121864"/>
              <a:gd name="connsiteX2" fmla="*/ 10701 w 245651"/>
              <a:gd name="connsiteY2" fmla="*/ 1214 h 121864"/>
              <a:gd name="connsiteX3" fmla="*/ 29751 w 245651"/>
              <a:gd name="connsiteY3" fmla="*/ 4389 h 121864"/>
              <a:gd name="connsiteX4" fmla="*/ 245651 w 245651"/>
              <a:gd name="connsiteY4" fmla="*/ 7564 h 121864"/>
              <a:gd name="connsiteX5" fmla="*/ 242476 w 245651"/>
              <a:gd name="connsiteY5" fmla="*/ 121864 h 121864"/>
              <a:gd name="connsiteX6" fmla="*/ 178976 w 245651"/>
              <a:gd name="connsiteY6" fmla="*/ 102814 h 121864"/>
              <a:gd name="connsiteX7" fmla="*/ 159926 w 245651"/>
              <a:gd name="connsiteY7" fmla="*/ 93289 h 121864"/>
              <a:gd name="connsiteX8" fmla="*/ 140876 w 245651"/>
              <a:gd name="connsiteY8" fmla="*/ 90114 h 121864"/>
              <a:gd name="connsiteX9" fmla="*/ 125001 w 245651"/>
              <a:gd name="connsiteY9" fmla="*/ 86939 h 121864"/>
              <a:gd name="connsiteX10" fmla="*/ 64676 w 245651"/>
              <a:gd name="connsiteY10" fmla="*/ 77414 h 121864"/>
              <a:gd name="connsiteX11" fmla="*/ 55151 w 245651"/>
              <a:gd name="connsiteY11" fmla="*/ 71064 h 121864"/>
              <a:gd name="connsiteX12" fmla="*/ 51976 w 245651"/>
              <a:gd name="connsiteY12" fmla="*/ 58364 h 121864"/>
              <a:gd name="connsiteX13" fmla="*/ 26576 w 245651"/>
              <a:gd name="connsiteY13" fmla="*/ 55189 h 121864"/>
              <a:gd name="connsiteX14" fmla="*/ 17051 w 245651"/>
              <a:gd name="connsiteY14" fmla="*/ 45664 h 121864"/>
              <a:gd name="connsiteX15" fmla="*/ 1176 w 245651"/>
              <a:gd name="connsiteY15" fmla="*/ 36139 h 121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5651" h="121864">
                <a:moveTo>
                  <a:pt x="1176" y="36139"/>
                </a:moveTo>
                <a:cubicBezTo>
                  <a:pt x="-1470" y="32964"/>
                  <a:pt x="1176" y="29789"/>
                  <a:pt x="1176" y="26614"/>
                </a:cubicBezTo>
                <a:cubicBezTo>
                  <a:pt x="4351" y="18147"/>
                  <a:pt x="3563" y="6765"/>
                  <a:pt x="10701" y="1214"/>
                </a:cubicBezTo>
                <a:cubicBezTo>
                  <a:pt x="15783" y="-2738"/>
                  <a:pt x="23316" y="4205"/>
                  <a:pt x="29751" y="4389"/>
                </a:cubicBezTo>
                <a:cubicBezTo>
                  <a:pt x="143191" y="7630"/>
                  <a:pt x="171083" y="7564"/>
                  <a:pt x="245651" y="7564"/>
                </a:cubicBezTo>
                <a:cubicBezTo>
                  <a:pt x="244593" y="45664"/>
                  <a:pt x="243534" y="83764"/>
                  <a:pt x="242476" y="121864"/>
                </a:cubicBezTo>
                <a:cubicBezTo>
                  <a:pt x="206312" y="96033"/>
                  <a:pt x="233436" y="109622"/>
                  <a:pt x="178976" y="102814"/>
                </a:cubicBezTo>
                <a:cubicBezTo>
                  <a:pt x="161702" y="100655"/>
                  <a:pt x="176943" y="98961"/>
                  <a:pt x="159926" y="93289"/>
                </a:cubicBezTo>
                <a:cubicBezTo>
                  <a:pt x="153819" y="91253"/>
                  <a:pt x="147210" y="91266"/>
                  <a:pt x="140876" y="90114"/>
                </a:cubicBezTo>
                <a:cubicBezTo>
                  <a:pt x="135567" y="89149"/>
                  <a:pt x="130207" y="88359"/>
                  <a:pt x="125001" y="86939"/>
                </a:cubicBezTo>
                <a:cubicBezTo>
                  <a:pt x="82912" y="75460"/>
                  <a:pt x="133134" y="82680"/>
                  <a:pt x="64676" y="77414"/>
                </a:cubicBezTo>
                <a:cubicBezTo>
                  <a:pt x="61501" y="75297"/>
                  <a:pt x="57268" y="74239"/>
                  <a:pt x="55151" y="71064"/>
                </a:cubicBezTo>
                <a:cubicBezTo>
                  <a:pt x="52730" y="67433"/>
                  <a:pt x="55790" y="60483"/>
                  <a:pt x="51976" y="58364"/>
                </a:cubicBezTo>
                <a:cubicBezTo>
                  <a:pt x="44517" y="54220"/>
                  <a:pt x="35043" y="56247"/>
                  <a:pt x="26576" y="55189"/>
                </a:cubicBezTo>
                <a:cubicBezTo>
                  <a:pt x="23401" y="52014"/>
                  <a:pt x="20787" y="48155"/>
                  <a:pt x="17051" y="45664"/>
                </a:cubicBezTo>
                <a:cubicBezTo>
                  <a:pt x="2338" y="35856"/>
                  <a:pt x="3822" y="39314"/>
                  <a:pt x="1176" y="36139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87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1" y="-1"/>
            <a:ext cx="8926324" cy="61434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8174" y="174622"/>
            <a:ext cx="6803526" cy="54927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Sea Level Affecting Marshes Model (SLAMM)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152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2057400"/>
            <a:ext cx="8483600" cy="27432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616200" y="3060700"/>
            <a:ext cx="279400" cy="2540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0</a:t>
            </a: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005682"/>
            <a:ext cx="2451100" cy="18236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900" y="444500"/>
            <a:ext cx="2197100" cy="2006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688" y="901700"/>
            <a:ext cx="2303760" cy="1358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211" y="4406900"/>
            <a:ext cx="2070489" cy="13081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000" y="1143000"/>
            <a:ext cx="2175745" cy="1244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844800"/>
            <a:ext cx="2237678" cy="152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Yankeetown ramp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876800"/>
            <a:ext cx="2313257" cy="11956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4" name="Straight Arrow Connector 13"/>
          <p:cNvCxnSpPr/>
          <p:nvPr/>
        </p:nvCxnSpPr>
        <p:spPr>
          <a:xfrm>
            <a:off x="3378200" y="2451100"/>
            <a:ext cx="317500" cy="914400"/>
          </a:xfrm>
          <a:prstGeom prst="straightConnector1">
            <a:avLst/>
          </a:prstGeom>
          <a:ln w="5207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686300" y="2247900"/>
            <a:ext cx="660400" cy="939800"/>
          </a:xfrm>
          <a:prstGeom prst="straightConnector1">
            <a:avLst/>
          </a:prstGeom>
          <a:ln w="5207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9" idx="3"/>
          </p:cNvCxnSpPr>
          <p:nvPr/>
        </p:nvCxnSpPr>
        <p:spPr>
          <a:xfrm flipH="1">
            <a:off x="6032500" y="2205333"/>
            <a:ext cx="1017130" cy="969667"/>
          </a:xfrm>
          <a:prstGeom prst="straightConnector1">
            <a:avLst/>
          </a:prstGeom>
          <a:ln w="5207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5" idx="0"/>
          </p:cNvCxnSpPr>
          <p:nvPr/>
        </p:nvCxnSpPr>
        <p:spPr>
          <a:xfrm flipV="1">
            <a:off x="4730750" y="3505200"/>
            <a:ext cx="463550" cy="500482"/>
          </a:xfrm>
          <a:prstGeom prst="straightConnector1">
            <a:avLst/>
          </a:prstGeom>
          <a:ln w="5207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0"/>
          </p:cNvCxnSpPr>
          <p:nvPr/>
        </p:nvCxnSpPr>
        <p:spPr>
          <a:xfrm flipH="1" flipV="1">
            <a:off x="7429500" y="3467100"/>
            <a:ext cx="310956" cy="939800"/>
          </a:xfrm>
          <a:prstGeom prst="straightConnector1">
            <a:avLst/>
          </a:prstGeom>
          <a:ln w="5207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2" idx="0"/>
          </p:cNvCxnSpPr>
          <p:nvPr/>
        </p:nvCxnSpPr>
        <p:spPr>
          <a:xfrm flipV="1">
            <a:off x="1397929" y="4546601"/>
            <a:ext cx="735671" cy="330199"/>
          </a:xfrm>
          <a:prstGeom prst="straightConnector1">
            <a:avLst/>
          </a:prstGeom>
          <a:ln w="5207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0" idx="6"/>
          </p:cNvCxnSpPr>
          <p:nvPr/>
        </p:nvCxnSpPr>
        <p:spPr>
          <a:xfrm flipV="1">
            <a:off x="2237678" y="3581400"/>
            <a:ext cx="721422" cy="25400"/>
          </a:xfrm>
          <a:prstGeom prst="straightConnector1">
            <a:avLst/>
          </a:prstGeom>
          <a:ln w="5207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625600" y="177800"/>
            <a:ext cx="329310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Vulnerable Developed Floodplain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924300" y="5727700"/>
            <a:ext cx="171435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Vulnerable River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0" y="2501900"/>
            <a:ext cx="2987767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Vulnerable Natural Floodplain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133600" y="5740400"/>
            <a:ext cx="1523336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Gulf Gateway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4495800" y="635000"/>
            <a:ext cx="2568281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Undeveloped Yankeetown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7200900" y="800100"/>
            <a:ext cx="1366668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Historic </a:t>
            </a:r>
            <a:r>
              <a:rPr lang="en-US" dirty="0" err="1" smtClean="0"/>
              <a:t>Inglis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756400" y="5676900"/>
            <a:ext cx="212915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Rural-Suburban </a:t>
            </a:r>
            <a:r>
              <a:rPr lang="en-US" dirty="0" err="1" smtClean="0"/>
              <a:t>Inglis</a:t>
            </a:r>
            <a:endParaRPr lang="en-US" dirty="0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2607174" y="6240542"/>
            <a:ext cx="6320926" cy="693658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Proposed Adaptation Areas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34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28" y="914400"/>
            <a:ext cx="8166272" cy="51039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Oval 2"/>
          <p:cNvSpPr/>
          <p:nvPr/>
        </p:nvSpPr>
        <p:spPr>
          <a:xfrm>
            <a:off x="2095500" y="2476500"/>
            <a:ext cx="279400" cy="26670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0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1155700" y="2870200"/>
            <a:ext cx="1527431" cy="24622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00" dirty="0" smtClean="0"/>
              <a:t>NATURAL RESOURCE AAA</a:t>
            </a:r>
            <a:endParaRPr lang="en-US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9574" y="136522"/>
            <a:ext cx="8497966" cy="69365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Approach: Complementary, opportunity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08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8263"/>
          </a:xfrm>
        </p:spPr>
        <p:txBody>
          <a:bodyPr>
            <a:normAutofit/>
          </a:bodyPr>
          <a:lstStyle/>
          <a:p>
            <a:r>
              <a:rPr lang="en-US" dirty="0" smtClean="0"/>
              <a:t>Potential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6900" y="1447800"/>
            <a:ext cx="3987800" cy="44323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Floodplain management and Community </a:t>
            </a:r>
            <a:r>
              <a:rPr lang="en-US" sz="3200" dirty="0"/>
              <a:t>Rating System</a:t>
            </a:r>
            <a:endParaRPr lang="en-US" dirty="0"/>
          </a:p>
          <a:p>
            <a:r>
              <a:rPr lang="en-US" sz="3200" dirty="0" smtClean="0"/>
              <a:t>Comprehensive Plan and Land Development Code</a:t>
            </a:r>
            <a:endParaRPr lang="en-US" sz="2800" dirty="0" smtClean="0"/>
          </a:p>
          <a:p>
            <a:endParaRPr lang="en-US" sz="3200" dirty="0" smtClean="0"/>
          </a:p>
          <a:p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1026" name="Picture 2" descr="C:\Users\Mike\Dropbox\Levy County Project Final Reports\Reference- Documents\Summer 2013 - Yankeetown Inglis Studio\Images\IMG_54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932" y="847725"/>
            <a:ext cx="3979068" cy="53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0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0509" y="1722735"/>
            <a:ext cx="707379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ChangingLevyCoast.org</a:t>
            </a:r>
            <a:endParaRPr lang="en-US" sz="5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Kathryn Frank</a:t>
            </a:r>
          </a:p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kifrank@ufl.edu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896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15311</TotalTime>
  <Words>120</Words>
  <Application>Microsoft Macintosh PowerPoint</Application>
  <PresentationFormat>On-screen Show (4:3)</PresentationFormat>
  <Paragraphs>32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 Yankeetown-Inglis  Proposed Adaptation Areas  Kathryn Frank University of Florida August 28, 2014   </vt:lpstr>
      <vt:lpstr>Yankeetown-Inglis Adaptation Planning</vt:lpstr>
      <vt:lpstr>Sea Level Affecting Marshes Model (SLAMM)</vt:lpstr>
      <vt:lpstr>PowerPoint Presentation</vt:lpstr>
      <vt:lpstr>PowerPoint Presentation</vt:lpstr>
      <vt:lpstr>Potential Implementation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Allen Reiss</dc:creator>
  <cp:lastModifiedBy>Kathryn Frank</cp:lastModifiedBy>
  <cp:revision>287</cp:revision>
  <cp:lastPrinted>2014-03-04T17:58:05Z</cp:lastPrinted>
  <dcterms:created xsi:type="dcterms:W3CDTF">2013-02-19T19:06:13Z</dcterms:created>
  <dcterms:modified xsi:type="dcterms:W3CDTF">2014-08-26T10:23:10Z</dcterms:modified>
</cp:coreProperties>
</file>